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48"/>
  </p:normalViewPr>
  <p:slideViewPr>
    <p:cSldViewPr snapToGrid="0">
      <p:cViewPr varScale="1">
        <p:scale>
          <a:sx n="121" d="100"/>
          <a:sy n="121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13:36:40.34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1015 1592 25361,'-56'-2'882,"0"0"1,15 0 0,7 1-937,3 0 1646,28 0-1860,8 1 1205,2 0-704,8 1-87,7-1 10,32 2-1552,-2-2 1483,-14 0 0,3-1-177,14-3 1,0-1 111,-10 0 1,1 1-178,16-3 0,1-1 0,-17 3 1,-2-1-912,1 0 0,-1 0 908,-1 0 0,0 0 5,-2 0 1,-1 0-556,-3 0 1,-1-1 633,-4 1 0,0 0-174,4-3 1,-2 0-124,9-5 58,1-3 1066,-29 5-1380,-11-6 2457,-20-6-2716,-17-9 300,-5 6 1580,-6 2-1182,12 10 37,1 3-27,-9-2 363,13 6 18,-5-2 123,14 6-253,9 2-54,1 1 1097,7 1-1249,0 0 543,4 2-405,3 2 7,5 4-1,5 5-6,2 2-16,17 14-11,-8-3-40,9 9-27,-14-6-46,-4 2-363,-3 2 251,-5 3-140,-4 1-1175,-8 22-141,-5-14-3181,-7 16-4201,-2-22 9085,1-8 0,6-14 0,3-8 0</inkml:trace>
  <inkml:trace contextRef="#ctx0" brushRef="#br0" timeOffset="460">3470 1721 20691,'-8'-41'388,"-1"-1"0,1 3 1,2 10-209,4 23-80,1 1 1393,0 4-1544,1 1 570,-1 4-547,2 4 22,1 6 295,2 7-401,7 22-40,-3-5-2512,3 18 2233,-2-12-263,-1 4-566,1-1-651,1 2-1914,-1-3-4879,0-5 8704,-1-9 0,-3-16 0,-3-7 0</inkml:trace>
  <inkml:trace contextRef="#ctx0" brushRef="#br0" timeOffset="851">3756 1179 26402,'-6'-2'-588,"1"0"672,5 2-243,-61 8-626,38 3 826,-13-3 0,3 3 255,17 10-265,4 1-223,2 0 369,5 2-124,3-1-158,5 1-222,4-2-64,5-1-11,5-3 9,4-2-153,2-5 82,2-1 286,2-5-3104,0-2 3318,-1-2-99,-1-6 159,-3 0 230,-2-8-254,-4-1 6,-2-4 2,-4-2-3,-3-2-10,-4-2 2,-1 0 8,-3 1-2171,-4-1 2228,-2 3 2217,-4 0-2245,-2 3-5,-2 3 6,-3 3-18,0 2 6,-4 3-33,0 3-17,0 1-23,0 3-16,3 0-17,1 2-23,3 2 105,2 4-172,3 2-50,2 2-600,2 13 3314,4-4-3863,6 11-766,4-8-2203,8 2-4127,1-2 8396,1-3 0,-8-11 0,-3-3 0</inkml:trace>
  <inkml:trace contextRef="#ctx0" brushRef="#br0" timeOffset="1294">4481 1582 18761,'-1'-6'2577,"1"1"-6550,0 5 4398,-64-6-77,31 9 458,-9-4 0,-2 3-587,3 12 292,-2 5-340,-2 3-38,2 3-33,1 2-58,15-7 1,1 3 41,0 7 0,2 2-43,4-6 1,1 0 120,3 3 0,4 0-1914,9 0 1929,4-3 301,5-2-443,6-3-85,19-2 41,-2-7 45,15-3-176,-7-7 146,2-10 0,2-5 887,-7-2 1,1-1-740,7-4 0,-1-4 927,-5-8 1,-6-1-608,2-11-279,-11 2 0,-3-1-2551,-3-13 2412,-8 17 0,-1 1-72,-3-21-266,-3-1 92,-2 1 114,-2 17 0,0 2 185,-5-19-108,0 13 0,-1 3-125,-3 0 993,-4-8-950,5 24 33,1 4 3131,1 6-3116,2 4-32,2 6 85,2 2 168,2 3-227,1 1 629,0 4-590,4 26 28,7 16-22,0 13-291,-2-27 1,-1 1 284,3 7 0,-1 1-1517,-1-8 1,-1 1 1460,3 11 0,0 2-311,1 4 1,-1-2-1121,-2-10 0,0 0 876,3 12 1,0 1-3244,2-2 1,0-1 3832,-2-7 1,0-2 0,-1-4-1,0-3 1,1 3 0</inkml:trace>
  <inkml:trace contextRef="#ctx0" brushRef="#br0" timeOffset="1510">5194 1935 25422,'18'30'-485,"-1"0"0,0 0 0,-3-3 0,-6-11 0,-2 1 0</inkml:trace>
  <inkml:trace contextRef="#ctx0" brushRef="#br0" timeOffset="2986">6342 1482 24018,'-45'-25'141,"0"-1"1,-4 7 0,7 11-69,13 28 220,-10 10-248,6 8-883,10-7 849,-2 11-19,12 5-37,6-11-39,3 11-50,9-14-84,4-1-113,9 0-932,6-1 633,6-1-189,7-1-238,7-3-239,5-2-142,4-4-24,2-2 224,1-6 411,-2-3 536,-21-6 1,1-1 568,13 0 214,6-4 265,-25-1 267,-6-3 985,-1-1-731,-10 1 494,-1 1-851,-9 2-5,-1 1-30,-3 1 425,-1-1-962,-3 2 732,-2-1-561,1 1-15,-2 0 362,-1 0-595,6 0-16,-1-1-182,7-3-127,3-2-42,4-5 32,15-10-3428,-2 1 3394,12-9 138,-5 4 16,2-3-5,0-5 8,2-4-770,-10 5 1,-1-2 664,11-20 6,-12 16 1,-1 0-35,4-19-5,-2 0-148,-4 2 20,-4 4 24,-3 5-550,-5 4 566,-3 5 2441,-5 6-2419,-3 4-291,-5 6 469,-2 2 1786,-1 5-1730,-18 1 924,13 6-992,-14 2 6,16 9-5,0 3-12,0 6 34,-8 18-277,6-2 244,-7 14-213,10-4 195,1 5-8,7-8 0,2 2-25,-1 21-863,3-19 0,2 1 868,8 17-55,4-1-302,6-17 0,5-1 175,5-1 0,5 0-64,10 6 0,3-3 106,-6-10 0,0-5-8,1-4 0,0-4-151,1-5 0,-1-4 42,20 2 173,-21-5 1,-1-2-74,11-6 124,-16-5 0,0-1 67,15-9 14,-10-3 0,-2-2 25,4-10-11,-16 9 0,-1 0 73,7-13 227,-4-1 62,7-15 403,-11 13-116,4-19-302,-17 30 1825,-4-4-1909,-9 16 581,-5 4-755,-6 4 103,-21 4-149,5 3-2669,-16 4 2631,12 4-26,-2 5-201,3 2 216,1 5 29,-6 12-46,12-5 1,-4 10-17,16-10 22,4 0-17,4-1 1,4-1-1,2-1-5,7-3 0,3-1-12,7-2-27,17 3 39,-2-7 0,12 0 39,6-9 2376,-12-4-2039,11-4 293,-19-4-197,-1-4 39,14-16-55,-17 7-19,9-11-75,-21 13-368,-2 0-38,-3 1-55,-1 0-51,-2 3-75,-2 2 580,-2 3-539,0 2-10,-2 4-59,0 1 95,-4 2 254,-1 0 33,-2 4 164,-1 3 23,-3 4-51,0 4-20,-1 4 109,-3 12-162,7-5-249,1 8-61,7-9-54,5-1-139,3-1 1,5 0-2,6-3 136,3-1 153,4-2 110,4-2-513,4-4 632,1-2 202,2-4 127,0-2 73,-1-2-75,13-11-232,-15 0 258,17-19-130,-26 6-220,4-11 522,-13 6-823,-1-4-73,-2-3-81,-3-1-155,-1 0-1112,-3 0 1071,-1 2 119,-2 3-32,-2 2 86,-3 5 18,-3 2 26,-2 3 86,-6 0-7,3 6 34,-3 1-39,6 8 386,1 1-317,4 3 33,1-1-1,2 2 1126,4 6-1140,1 0-16,5 8 71,3 1 42,14 15-11,-2-5-943,11 13 932,-6-8 6,2 2-18,1 2 7,-2 1-18,0-1-16,-4-1-3156,4 13 3089,-12-13-62,1 9-505,-12-15 326,-4-2-141,-3-2-1170,-10 4-1961,-8-2-1426,-4-2 4695,-7-5 0,18-13 1,-1 0-1</inkml:trace>
  <inkml:trace contextRef="#ctx0" brushRef="#br0" timeOffset="3318">8719 1450 20408,'-3'-3'2885,"1"1"285,2 2-3136,-53-24-23,39 18 17,-35-16 6,62 30-29,2 2 18,9 7-1,-2 0-11,4 4 0,3 3 1,3 4-1994,2 4 1982,3 3-6,0 2-22,0 1 23,-2 1-1,-3-1-3,-13-12 1,-1 1-11,7 12-29,-8-8 1,-2-1-37,-3 1-39,0 8-45,-9-17-56,-3-3-51,-5-1-184,-2-3-331,-6-2-532,-4-4-1288,-4-4 2610,-6-2 0,12-2 0,-1-1 0</inkml:trace>
  <inkml:trace contextRef="#ctx0" brushRef="#br0" timeOffset="3478">8755 1534 21806,'0'-4'2572,"0"1"-448,0 3-1912,-39 102-344,24-56 67,1-7 0,-3 7 1,2-3-3863,5-7 1,2-2 3100,-6 25 0,2-8 1,6-23-1</inkml:trace>
  <inkml:trace contextRef="#ctx0" brushRef="#br0" timeOffset="115177">360 3571 23024,'62'0'291,"0"0"0,-3-1 1,-5 1-247,8-4-1917,-17 0 0,8-1 0,-4 0 1869,1-1 0,1 0 34,2 0 1,5-1-1,-5 1-34,-3-1 1,-3 1-104,1-1 0,0 1 97,-2-1 1,0 1-6,-3-1 0,0 1 8,-4 0 1,-2 0 2,-4 0 0,-1 0 20,20-5 89,-6-2-16,-22 2-96,-14-5-5,-18 3 17,-14-2-1,-4 1 46,-21-8-18,7 4 922,-14-5-865,15 6 67,4 2 790,3 1-717,5 2 16,6 2-16,5 2-17,3 1 0,4 2 2980,2 2-3081,2 1-15,3 0-310,0 2 1242,9 7-1024,2 0 6,9 10-11,3 0 12,5 4-12,5 2-14,-6-4 0,1 1-415,15 11 311,-7-1 1,-1 0-1686,2 6 1601,-14-11 1,-3 1-449,-3 12-498,-7 4-1942,-15 1-6068,-4-2 8524,-7-6 1,8-16 0,3-9 0</inkml:trace>
  <inkml:trace contextRef="#ctx0" brushRef="#br0" timeOffset="115868">3518 3491 9919,'1'-41'1107,"0"0"0,1 4 0,-2 9-117,-2 18-743,0 7 1365,-1 1-1556,0 3 1002,0 5-974,-1 4 11,2 7 6,-1 6-493,2 4 482,1 5-525,1 2 497,3 4-220,1 2 186,1 2 0,1 1-11,-1-1 0,2 16-17,-4-16 2303,1 10-2275,-3-9-378,-4-4 502,-5 1 44,0-15 339,-2-10-227,2-12 17,0 0-45,-1-6-45,-1-3-39,-2-6 84,-6-20-766,4 1 554,-4-17-24,5 3-27,1-6 6,2-8 991,6 27 1,0 0-999,1-1 1,1 0 11,1 0 0,1 1 62,5-30-274,0 26 1,2 1 335,6-14-6,5-5-2579,-6 27 2517,1 5 480,5-1-525,4 7 744,11 3-749,9 11-29,-4 8-5,4 6-22,10 14 147,-24-7 1,2 3-224,15 17 0,0 3 1344,-14-12 0,-2 2-1462,4 7 0,-2 2-2143,-11-7 0,-4-2 993,9 19-1191,-9-10 0,-3 0 2040,-1 7 1,-3-8 0,-7-20-1</inkml:trace>
  <inkml:trace contextRef="#ctx0" brushRef="#br0" timeOffset="116068">3531 3757 21567,'-2'-44'-84,"0"0"0,3 4 0,8 8-107,39 16-106,9 1-1136,-25 7 1,1 0 1124,2 1 0,1-1-182,2 1 0,0-1-199,1 1 0,0 0-1327,0 0 0,0 1 467,1 0 0,-1-1-501,0 2 0,-2-1 171,-3 1 0,-1 0 1879,21-3 0,-26 4 0,-12 2 0</inkml:trace>
  <inkml:trace contextRef="#ctx0" brushRef="#br0" timeOffset="116313">4635 3314 21605,'-48'-8'556,"1"-1"0,6 1 1,10 3-485,19 5 587,11 0-653,1 0 246,0 5-213,1 1 39,6 13-44,2-2 108,7 8-103,2-4-22,5 2 0,2 0-152,8 6 124,-5-5 0,-1-1-23,3 0-111,10 10 44,-11-9-274,11 15-325,-20-12-588,-4 6 223,-10-10-402,-9-4-4356,-13-5-1912,3-6 7735,-6 1 0,12-7 0,3-1 0</inkml:trace>
  <inkml:trace contextRef="#ctx0" brushRef="#br0" timeOffset="116504">4581 3464 23660,'-43'-38'118,"5"14"-96,22 50 6,0 5 0,0 2-33,0 2-57,-3 22-449,5-14 287,0 14-229,6-20-1822,4 13-250,4-14-6233,4 9 693,2-21 8036,3-4 1,-5-11 0,0-3 0</inkml:trace>
  <inkml:trace contextRef="#ctx0" brushRef="#br0" timeOffset="116821">5232 3244 23641,'-43'-12'110,"1"1"0,1 2 1,9 8-1276,22 17 1198,-1 6 380,8-1-385,1 0 6,2 2-17,18 24-11,-3-16-12,19 18-435,-7-25 435,6 0-11,21 7 5,-10-9 1,-15-8 0,0-1 0,11 3-6,-1 0-39,-4 0-6,-7-1 112,-2 5-168,-15-4 850,-3 5-951,-15-6-83,-6 0-124,-9 1-195,-6-1-1575,-22 3 208,10-5-1861,-15-1 3849,13-7 0,19-4 0,2 0 0</inkml:trace>
  <inkml:trace contextRef="#ctx0" brushRef="#br0" timeOffset="117008">5070 3386 17031,'0'-3'3724,"1"1"-94,-1 2-3540,1 26-62,-1-7-34,2 23-44,-2-14-107,0 2-241,0 1-470,2 1-4817,9 8-3137,0-13 7974,4 2 0,-9-21 0,-2-3 0</inkml:trace>
  <inkml:trace contextRef="#ctx0" brushRef="#br0" timeOffset="117250">5742 3330 21797,'1'-4'2308,"0"0"5,-1 4-2240,0 36-62,-2-13-5,0 31-17,-1-21-28,0-1-286,2 14-112,2-12-1217,3 9 354,3-18-1019,3-3-4307,1-4-2313,0-3 8939,-1-4 0,-5-6 0,-2-2 0</inkml:trace>
  <inkml:trace contextRef="#ctx0" brushRef="#br0" timeOffset="117427">5861 3150 13261,'-5'9'-2508,"-1"-4"1,9-2 0</inkml:trace>
  <inkml:trace contextRef="#ctx0" brushRef="#br0" timeOffset="117937">6429 3388 20057,'-53'4'168,"0"1"0,4-1 1,7 4-91,8 11-5,0 1-1950,0 2 1921,1 2-27,2 0 1418,4 0-1429,4-1-23,5-3 28,6-2-33,5-2 1006,4-4-1012,4-1 1052,3-3-1052,4-2 0,5-2 11,4-2 3336,3-2-3375,26-9 28,-14 2 188,17-9-143,-23 5 0,-2 0 44,-2-2-5,-1-1 17,-2-2 179,4-10-84,-7 6 28,2-10 11,-8 8-248,-1-1 243,-1-1-3318,0 1 3318,0 0-787,-2 4 776,0 2 134,-2 3-258,-2 7 170,-1 2-181,-1 16 2962,0 3-3001,-1 12-6,-1 6-567,-3 5 567,-1 8 6,-2 4-1,-2 5-21,-1 2 10,-1 3-10,1-3-6,0 1-6,3-1-556,1 1 506,1 1-45,-2 2-93,-1-16 1,-2 0 66,1-10 1,-2 0-497,-4 11 0,-1-1 485,1-13 1,0-2-6,0-1 0,-2 0-121,-17 22-2281,1-7 2376,2-10 57,5-10 939,-3-13-972,9-24-1601,4-8 1589,10-22-112,9-2-45,7-9-526,6-5 176,-4 28 1,3-1-1716,9-14 0,3-1-1355,-8 16 1,1 0 3545,7-9 1,-3 5 0,-6 12-1,-7 11 1</inkml:trace>
  <inkml:trace contextRef="#ctx0" brushRef="#br0" timeOffset="118293">6639 3369 15048,'3'-6'6295,"0"1"-5196,-3 5 1925,0 0-2850,21 4-34,-16 10-34,16 10-27,-21 11-29,2 6-5,0 2-28,2 4-6,1 1-11,-2 2 0,-1 1-238,0 3 238,-1-7 0,0-4 11,-1-10 1,0-13 139,0-1-22,0-14 5,1-5-16,0-6-57,2-5 6,1-6 1,2-6 111,7-19-84,0 7 28,7-13 118,10-2-2884,-5 12 2755,11-10 78,3 7-1219,-9 13 1096,8-4-16,-15 16-7,-1 3-1903,-2 5 1881,0 2 1616,10 4-1638,-7 4-6,8 5-1131,-11 5 1103,-1 3-38,-1 4-68,-2 3-107,-2 3 1951,-2 1-2337,-3 2-375,-2 0-3036,-2 1-1356,-3 0 5967,-2 3 0,0-15 0,0-2 1</inkml:trace>
  <inkml:trace contextRef="#ctx0" brushRef="#br0" timeOffset="120083">7631 3442 24945,'-12'-16'353,"3"22"-275,9 38-55,0 1-1570,0 3 1536,-1-15 22,-1 0-11,-1-2 499,-2-3-488,-1-2 0,0-4-2860,0-3 2866,-1-3 73,-2-3 5,3-6 550,-1-2-460,2-10-135,2-2-10,0-8 16,2-13-34,0 2-5,8-28 0,-2 15-6,7-16-28,-2 14 78,8-14 1,4 1-182,-8 25 0,0 0 143,9-10 5,-3 13 5,0 11-21,-4 6-1,6 1-34,-5 6 3247,2 3-3224,0 3-6,17 21 12,-13-3-12,12 17 29,-12 7-534,-7-9 506,2 13-1,-9-14 6,-5-1-11,-1-3 11,-3-2 437,-3-4-437,-1-4 0,-1-6 6,-1-4 27,2-3 124,0-9-135,1-4 18,1-18-1,2 2-6,0-11 46,5-10 554,6-2-561,1 12 1,2 0-17,6-9 28,11-1-61,-18 27-12,2 1 0,-5 8-11,0 3 28,6 3-28,5 9 11,1 3-16,1 6-12,3 10-22,-7-5 11,8 9-3398,-10-7 3376,1-1-2297,0-1 2257,-1-1-1533,0-4 1500,0-1-12,1-5-33,-2-2 1243,7-5-1316,-6-2 2246,5-5-2235,-7-5 62,0-4 3386,5-15-3240,-5 3 22,3-9 0,-8 4 34,-3-1 5,1-1-527,-2 2 572,0 2 34,-2 2 44,1 5 46,-2 2 313,1 4-113,-3 4-200,0 3-175,-1 4 522,0 1-544,0 8 6,0 0-11,1 5 5,2-1 0,7 1-5,0-4 5,7 4 0,0-6 0,2-1 1,3-2-12,2-2 5,2-1-5,1-2 6,14-7-12,0-5 17,-2-3 79,4-28-68,-28 19 23,5-18 0,-19 22 50,-4-8-33,-1 7-12,-4-5 12,0 12 44,-7-3-61,2 7 28,-14 0-40,-4 12-3402,-1 4 3374,-2 7-862,0 15 857,9-4-420,-5 12 437,14-6-17,1 3 11,1 2-16,4 1-1,2 0 0,4 1-274,9 27 224,4-23-22,10 17 1418,3-33-1486,4-4-22,6-5 547,3-4-631,5-3-17,0-5-11,2-1 144,-7-8 1,3-3-5,-1-6 0,-1-2 140,1 1 0,-1-2 5,-6-3 1,-4-2-805,4-22 844,-10 9 28,4-12 17,-11 16 28,-2 2 1261,-2 3-1188,-3 3 717,-2 0-645,-2 8 66,-1 1-128,-1 9-44,0 3 1476,0 2-1605,-1 0-16,-1 10-1,0 1 0,-1 11 11,-1 0-10,0 3-1,-1 3-312,0 4 307,1 1-3287,0 1 3281,1 1-12,2-2 24,1 0-35,3-3 29,2-3-17,5 2 11,-2-10 0,4 1 229,-6-14-218,2-1 3398,-1-6-3393,3-4-4,2-5-7,4-4 29,9-15 11,5-10-34,-10 14 0,0-1 0,12-15-11,-2 5 17,-9 17 5,-2 3-5,-1 3 6,-2 4-1,9 3-16,-11 5-6,8 4 5,-12 6-10,1 3 5,1 4 0,0 2 5,-1 3 6,1 4-5,-1 0-6,0 2-6,0 1 6,1-1-11,1-2 17,13 7-23,-4-11 23,11 2-12,-6-12-712,1-5 718,0-2 5,1-5-16,25-19 22,-19 2-1191,-2-6 0,-2-4 1202,-2-7-22,-11 9 0,-1-1 0,3-17 6,-1-8-529,-2-4 531,-9 27 1,0-3 2,1-16 0,-1 0-162,-1 11 0,-1 0 159,2-11 0,-2 0 37,-2 5 0,0 3 22,-1-18-14,-1 25 1,-1 1 74,-1-3 1,-3 8 11,-1 5 90,-4 2-168,4 10 2035,-2 3-2097,4 7 663,-1 2-663,0 4 1173,-3 6-1173,0 6 0,-5 8 0,0 6 0,-4 8-423,4-5 1,1 2 422,-6 25 0,5-4 0,1 4 0,6-5 0,3-1-569,1 1 1,1-1 534,4-1 0,3-4-11,1-16 0,1-3-11,2 0 0,1-1-84,15 23-45,2-6-55,1-8-68,-1-5-177,-1-8-13,0-5-1261,14-3 191,-9-10-1821,12-2 3389,-7-12 0,-18 4 0,0-3 0</inkml:trace>
  <inkml:trace contextRef="#ctx0" brushRef="#br0" timeOffset="120318">9830 3195 21778,'62'-8'304,"1"0"0,-12 0 0,-3 3-195,-10 2 1,-3 2 86,17-3-54,-15 2 1,-1-1-59,19-2-56,-20 2 0,-2 0 6,9-2-23,-5 0-16,-4 1 1464,2 0-2002,-13 2-123,0 1-4324,-15 1 4990,-4 2 0,-3-1 0,0 1 0</inkml:trace>
  <inkml:trace contextRef="#ctx0" brushRef="#br0" timeOffset="124554">732 5126 20636,'-50'-5'368,"1"1"0,4 0 0,7 1 1856,9 2-1885,11 0 1205,0 1-1675,13 0 489,6 0-478,7 0-436,7 1 135,26 1-172,-2 0 1542,23 0-1270,-20-2 1,2-1-225,9-1 1,2-1 336,0 0 1,1 0-693,1-2 1,-2 1 910,-14-1 1,-2 1-6,-1 0 0,1-1-3,13-2 1,1-1 2,-4 0 0,0 0 15,-2-1 1,-1 0 4,-8 0 0,-5 1-179,5-5 293,-7 1 62,-9-1 48,-5 1-218,-8 0-72,-4-1 373,-17-7-582,-13-4-9,-7-1 53,-8 1 110,8 7 900,1 2-609,2 0 1620,3 3-1536,4 0 109,5 2 456,1-1-519,6 3-180,2 2-177,5 3-238,3 2 191,2 7-15,3 1 55,13 15-20,-2-3 19,12 9 16,-3-3 4,7 1-3363,4 3 3391,4 0 10,3 2-285,0 0 184,-14-8 0,-1 0-124,11 14-726,-14 2 1,-7 3-617,-15 4-557,-6-8 0,-5-1-6675,-20 4 8266,-3-3 0,14-18 0,6-9 0</inkml:trace>
  <inkml:trace contextRef="#ctx0" brushRef="#br0" timeOffset="147406">3514 4960 19641,'1'-63'112,"5"24"-62,2 56 452,4 11-457,-1 2-11,-2 4 5,-1 6-17,-3 5-3196,-2 4 3186,-1 3 250,-3 1-273,-4 0 0,-2 0 0,-4-2 129,1-19 0,-1 0-95,-14 24 10,0-5-263,1-16 337,7-18 2775,2-5-2664,-1-3 45,2-4 1292,-4-5-1135,2-7-3199,2-1 2902,3-7-11,5 4 529,1-2-579,2 1 5,1-3-50,1 4-17,0-3-11,1 8 3369,1 0-3436,-1 4-432,1 1 280,0 1-94,2 0-2858,7 5-229,-2-1-5064,5 5 8475,-6-4 0,-4-2 0,-1-1 0</inkml:trace>
  <inkml:trace contextRef="#ctx0" brushRef="#br0" timeOffset="148598">3483 5165 8002,'2'-5'5383,"-1"1"-5146,-1 4 430,20-62-124,-14 41-32,5-14 1,-1 2-70,-9 23 920,0 0-656,0 0-409,0 3-28,0 1 2994,-1 2-3050,0 2 1239,0 0-1089,0 2-173,0 3 12,0 2 10,0 4 18,0 3 38,0 15-44,0-3 22,-2 14-180,0-7 9,-3 4 13,-1 3 16,-2 4-3403,0 2 3398,-1 1 4,0 1-245,1 0 217,0-2-10,0-1-18,2-2-11,0-2-13,1-1-17,0-1-6,2-3-13,0-4 3,2-3-5,0-4-14,0-3-68,1-1 5,0-7 69,0-1 101,1-8 1144,0-2-1251,1-6-107,1-3 3256,1-6-3196,2-5-3081,2-3 3065,4-3-2069,1-4 2161,5-1-809,2-2 820,2 0-11,3 0 22,2 1 619,0 0-630,3 2 0,0 1 1932,2 4-1644,11-4 10,-12 10 8,14-3-22,-23 15-45,3 2 1365,-11 6-1460,5 9-56,-5 1-367,5 8-2621,-6-1 2588,0 2 476,-1 2-440,0 1 24,0 0 72,1 1 52,0 1 105,7 10-3,-4-10 19,6 7 20,6-1-8,-12-14 2833,9 7-2842,-16-16 2,-2-2 1592,-1-3-1590,-2-2 108,-1 0-41,3-5-44,0-2-12,4-5 12,0-4-6,2-4-6,0-3 6,2-4-5,7-19-380,-5 7 362,6-14 7,-6 12-1,-1-1 0,-1-2 3,-6 10 0,0 0-2988,2-19 2977,-5 19 0,0-2-1,-4 0 1,0 1-825,-2-19 822,0 19 0,-1 1-57,-3-11 68,-3-7 23,-1 3-17,2 11 260,0 11-254,6 20 2670,0 3-2755,0 1 56,0 16 1,1-2 1248,0 32-1238,0-12-5,1 17-3294,0-7 3288,2 4-5,0 4-204,-1 4 192,0-14 1,0 1-3,-1-10 0,0 0-14,0 10 0,0-2-68,1 13-33,0-4-39,2-3-56,0-4-471,6 9 185,0-15-129,5 4-190,-3-19-196,1-4 2907,2-5-1871,9-4 0,-13-4 0,6-3 0</inkml:trace>
  <inkml:trace contextRef="#ctx0" brushRef="#br0" timeOffset="148789">4314 5432 20744,'9'-46'-684,"-1"10"320,50 30-224,-26 4 0,0-1-521,2 2 1,1-1-2230,8 0 0,0 0 3338,-7 0 0,-4 1 0,8 0 0,-20 0 0</inkml:trace>
  <inkml:trace contextRef="#ctx0" brushRef="#br0" timeOffset="149371">4914 5272 23920,'-12'0'23,"2"5"-7,8 31-16,1-7-5,1 11-1,1 1 6,1-9 11,0 8-11,0-12-5,0 8 22,-2-9-6,-1 11 0,0-19-5,-2 0 156,0-10 208,1-6-68,-3-6-235,1-3 28,-1-8 51,-4-13 22,0-10 6,0-18-107,4 7-2062,4 1 2046,5 14-1,2 1-2706,3 2 2667,1 3 56,6-6-50,7 2-28,-3 7 5,5 7-5,-7 13-23,10 2 12,-4 6 33,8 2 1355,3 17-1377,2 11 11,0 2 3110,-5 4-3144,-10 1 23,-8-10 0,-1 8 6,-10-14 5,-2-1 11,-5 4 5,-1-5 7,-3-2 50,3-10 61,3-7 129,1-4-184,1-7 214,0-1-271,0-10 0,0-2 6,1-6-16,5-18 30,2 12 0,3-1-243,1 0 1,2 0 228,-1 1 0,1 3 33,10-5 35,-3 11-74,-5 9-22,5-1 17,2 10-6,7 5 0,0 4-16,0 7-1,-10 4-5,1 3 0,8 18-6,-6-7 6,5 13-197,-4 2-391,-3 6-54,-10-16 1,-2-1-740,1 22-277,-6-2 1669,-11 8 0,5-34 0,-5 12 0</inkml:trace>
  <inkml:trace contextRef="#ctx0" brushRef="#br0" timeOffset="149754">5843 5633 19963,'37'-19'170,"0"-1"0,-5 4 0,-4 1 1914,-3-1-1988,3-7-2671,-7 3 2608,7-9-16,-8 6 1002,-1-3-994,-4-6 0,-2-1 9,2-12-643,-4 7 0,-3 0 648,-4-7 73,-5-17-286,-4 17 258,-5-8 17,-1 23 140,-9-3-101,3 13 112,-11-4-90,10 16-89,0 1-51,8 8 2136,7 3-2147,2 5 381,1 3-376,0 6 7,3 2-1,1 4 1,3 4 10,6 20-16,2 13 1028,-6-29 0,-1-1-1043,1 2 1,-1-1-14,2 3 0,0-1-23,6 17-19,-5-17 0,0-2-3152,3 12 2768,0-2-657,0 0-60,0-1 1154,-1-11 0,0-2 0,-1-2 0,6 9 0</inkml:trace>
  <inkml:trace contextRef="#ctx0" brushRef="#br0" timeOffset="153644">7165 5347 14348,'0'-9'5388,"0"1"-5893,-1-52 1379,0 39-552,1-13 0,-1 3 104,0 21 323,0 4-727,0 3 73,1 4-79,3 11 35,2 2-12,3 12 17,7 11-39,-1-6 826,6 10-831,-4-13-1,2-2 6,2-1-6,1-1-11,1-3 11,-1-2 0,6 2 17,-6-5 45,-2-3 129,-9-7 475,-7-5-178,-2-7-427,0-3-27,-1-9-3381,1-2 3381,-1-2-6,0-4-154,0-1 160,0 0-17,0-2 34,5-11-29,4 1-21,7-4-7,-1 13-27,1 9-17,-4 12 3281,1 1-3393,-1 3 163,2 2-930,7 3-1222,2 9-3153,8 8-4538,-6 1 9385,-6 1 0,-12-11 0,-3-4 0</inkml:trace>
  <inkml:trace contextRef="#ctx0" brushRef="#br0" timeOffset="153960">8144 5145 15784,'-38'-42'56,"5"12"2481,19 45-2520,-3 11-11,6-6-6,0 17 0,10-14 1409,12 20-1426,29 5-17,-15-23 1,3-1-669,2 1 1,0-3 628,26 8-16,-16-10 2190,0-2-2387,-9 0 1,-2 3-3129,-3 13 2776,6 5-1237,-44-11 1052,-11-13-100,-24 4-1810,7-6-4116,-11 1 6849,21-9 0,14-2 0,7-2 0</inkml:trace>
  <inkml:trace contextRef="#ctx0" brushRef="#br0" timeOffset="154132">8028 5237 21534,'-31'52'120,"14"-20"1,3-2-138,6 5-300,1-4 1,-1 2-9077,-5 24 8780,1-7 1,4-14-1,5-27 1</inkml:trace>
  <inkml:trace contextRef="#ctx0" brushRef="#br0" timeOffset="154802">9543 5055 23500,'-2'-39'605,"0"1"0,-1-24-499,3 60-89,0 1-17,0 6 0,1 2 17,2 19-17,0-3-23,4 32-27,-2-17-918,-2-1 0,0 1 805,0 10 26,-2-17 0,-1 3-434,-3 0 1,-4 0-388,-2 2 0,-2 0-295,-1 1 0,-2-2 314,-3-2 1,-1-3-1734,-13 10-856,-2-4 495,8-15 0,-1-3 3033,-14 5-54,-10-1 54,2-23 1719,14-27 1,1-8 357,-12-4-1014,16-3 1,7-3 650,14 0-140,4-2-257,3 0-68,1 2 950,3 3-575,5-6-1188,0 14 40,3-2-123,-3 17-107,1 5-72,-1 2 1313,1 4-1403,1 3 366,1 3-360,12 3-56,-1 4 16,11 4-11,-2 5-16,4 3 5,5 4-23,5 4-1357,-7-5 1,2 2 1311,-7-5 1,-1 0-25,14 6 0,0 0-20,-11-6 0,-1-1-31,0-1 0,2 1-847,13 3 1,0 0 515,-13-4 1,-1-1-267,9 3 1,0-1-3187,-8-3 0,-3-1-2846,11 5 6744,3 0 0,-33-12 0,-7-1 0</inkml:trace>
  <inkml:trace contextRef="#ctx0" brushRef="#br0" timeOffset="155469">10123 5111 23791,'18'-1'303,"8"20"-275,-6 12-6,6 12-11,-9-10-5654,5 16 5648,-8-12-5,4 20 944,-11-27-944,-1 4 0,-4-16-5,-2-3 932,0-3-921,-1-4 44,0-3 112,0-1 3221,0-3-3013,-1-4 294,0-3-631,-2-5 7,0-3-12,0-6 11,-1-3-11,1-5-6,0-6 1,0-5-1,1-5-1650,-1-4 1650,1-2 6,1 15 0,0-1-245,0 2 1,-1-1 236,1 2 0,0 0 8,-2-19 5,2 22 12,0 5-287,2 3 276,0 4-18,3 2-4,1 4-7,3 3-5,1 2 1478,3 2-1478,10 2-6,-2 1 601,19 10-601,-12 1 12,8 10 16,-8 0-16,0 3 4,1 4-10,1 2-1696,-1 4 1690,1 1-5,-3 3 0,-1-1-2711,-4 0 2711,-5-2 6,-3-2-746,-6 7 751,-3-12 176,-3 5-170,-3-16 11,-2-2 27,0-5 1048,0-2-997,1-4 2928,0-2-2933,-1-5-23,0-3-17,1-6-5,-1-6-6,1-4 1,1-6-12,1-5 403,2-2-414,2-4 0,2 1-6,4 2 0,3 3 23,1 5 5,1 5 0,0 4 23,-1 4-23,-1 4-11,0 3-11,0 2 991,0 2-1002,8 2-6,-4 2-11,7 2 11,-3 3 0,1 3 11,2 3-17,0 4 1,12 12-18,-8-3 7,7 10-585,-12-5 545,-2 3-33,-1 1-40,-1 3-353,3 14 107,-6-11-124,3 9-139,-9-16-219,-1-3-263,-3-2-577,-1-3-1030,-1-4 2727,-1-1 0,0-9 0,-1-2 0</inkml:trace>
  <inkml:trace contextRef="#ctx0" brushRef="#br0" timeOffset="155778">11411 4807 13012,'1'-8'4089,"0"1"-1673,-1 7-674,0 0-1098,8-62-129,-6 43-674,2-16 0,0 6 400,-4 25 330,0 3-566,0 0 752,0 7-712,0 1 11,0 9 112,0 30-134,0-11 10,0 25 12,3-1-191,0-12 140,-1-15 1,1 0-22,0 14 32,2-2 1,-1-1 0,2-3 28,5 10 53,-2-14-47,10 14 140,13-20-107,-4-7-11,11-9-1271,-8-14 1237,3-3-2612,6-3 2584,2-3 0,1-2 682,0-2-704,-1 0 11,-2-2-78,10-3-23,-15 6-499,4-1-106,-19 8 75,-7 2 631,-3 3 0,-6 0 0,-1 0 0</inkml:trace>
  <inkml:trace contextRef="#ctx0" brushRef="#br0" timeOffset="207497">648 7417 11976,'-54'-2'553,"-1"0"1,6 0 0,5 0 2231,6 2-1593,-6 3-566,15-2-106,-5 3 1578,14-1-1868,9-1-269,2 0 659,7-1-838,3 1-346,2 1 319,16 4-217,3 1 3330,17 3-3472,3-4-868,10-2 929,9-2-317,-28-3 0,3 1 863,20-2 1,3-1-12,-13 1 0,0-2 8,16 0 0,1-1 5,-2-3 1,-2-1-3,-15 2 0,0 0 13,10-2 1,-1 0-215,-11-1 0,-3 0 296,-7 0 0,-2 0 339,28-11-190,-29 6 933,-19-7-1029,-18 1-2017,-3-4 1883,-12 1-912,-4 7 1,-4 2 944,-13-3-772,7 3 0,-1 2 823,-11 3-347,15 4 0,0 1 408,-15-1 1166,-10 0-987,21 3-195,15 2-34,2-1 1555,17 1-1757,2 0 2532,2 0-2537,7 0 2681,4 1-2508,27 6-55,-1 0-2216,22 6 2193,-6-1 0,-11 0 0,2 1-1331,-11-2 0,0 1 1331,11 2 0,0 4-53,6 9 0,-5 3-537,-18-12 1,-1 2 538,12 11 1,-6 1-124,-19 6-498,-20 22-437,-11-24 0,-4 1-1437,1 0 1,-4 1 2545,-13 5 0,1-4 0,5-7 0,0-1 0</inkml:trace>
  <inkml:trace contextRef="#ctx0" brushRef="#br0" timeOffset="207998">3357 7042 23301,'-4'0'1831,"2"0"1490,2 0-8976,51-24 6122,-16 14-363,4-5 1,2 2 378,12 5-595,4 1 422,3 2-619,1 2-269,1 0-351,-4 2-802,-3 1-1537,-20-1 1,-1 2 2766,17-1 0,-8 0 1,-24 1-1</inkml:trace>
  <inkml:trace contextRef="#ctx0" brushRef="#br0" timeOffset="208536">3576 7037 25364,'0'44'-532,"0"0"0,-1 0 1,1 17-1,0-8-404,3-9-2386,0 0 2432,-2 2-53,0-14 0,-2 1 207,-2-1 1,-3 1 292,-2 7 1,-2-1-4,-12 15 636,-7-10 767,-6-16-533,9-10 220,-8-2-2493,14-11 2755,3-2 1739,0-4-1399,4-4-579,3 0-505,5-3 116,4 3-99,0-2 61,1 1-297,5-8 3209,10-2-3370,19-11 108,-7 11 0,3 1-1759,10-5 1,1 1 1744,-3 2 0,-1 0-67,3-1 0,-1-1-471,-9 5 0,-1 0 323,1-2 0,0 0-1088,0-1 1,0 0 917,-1-1 0,1 0-87,-1-1 1,-1 0-496,0-1 1,0 1 484,-2 0 1,0 1 949,23-18-1039,-5 4 279,-5 4 280,-6 4 353,-7 4 14,-7 3 88,-7 3 135,-5 2 2374,-5 2-1212,-4-1 2620,-2 2-3178,0 1 193,-1 3-531,3 5 1102,0-1-1150,1 1-475,0 2 5,-1 1 25,-1 3-13,-1 3-40,0 4-37,0 4-3469,1 1 3369,1 4-54,2 1-529,0 2 502,3 3 7,1 1-101,8 16-70,-3-10-1237,4 10 885,-4-14 366,5 11-1633,-4-11-1348,4 7 3175,-3-12 0,-4-13 0,-2-2 0</inkml:trace>
  <inkml:trace contextRef="#ctx0" brushRef="#br0" timeOffset="208837">4324 7302 15176,'-15'-49'745,"-1"-1"0,2 5 0,1 4 1777,4 3-2069,1 2-66,2 1 195,2-8-403,3 15 739,5-4-851,4 18 395,6 2-434,5 4-22,5 3 1431,6 3-1426,7 5-310,4 4 305,5 7-9,-10 2 0,0 2-428,-8-3 0,1 0 428,8 7 0,1 2-17,-2 2 1,-1 1-536,-8-6 0,-1 0 527,6 7 0,-2 0-68,6 11-50,-19-11 1,-3 1-40,1 15 12,-7 12 38,-18-18 51,-9-2 6,-10-1 16,-7-3 6,-6 0 11,6-11 1,-3-2 27,9-4 0,-1-1-3,-11 4 1,0-1-59,-18 2-85,1-3-167,4-4-287,4-4-609,7-4-2191,6-2 3417,4-7 0,17 4 0,3-4 0</inkml:trace>
  <inkml:trace contextRef="#ctx0" brushRef="#br0" timeOffset="209321">5629 6980 20324,'-2'-3'975,"1"1"1019,1 2-1994,-41-34-11,22 25 16,-34-26 1,31 35 28,-28 0-23,17 0 0,-19 0 45,11 2-3403,15 0 3358,-4 1-5,20 0 16,4 1-5,3 0 261,-4 4-150,2 0 15,-1 5-11,0-1-10,2 4-2,-1 3 0,1 3-7,-1 2-324,0 2 217,0 3 12,0 0 25,0 2 0,-2 1-2262,1 1 2222,0 1-39,0-1 39,2-2-26,1-1 64,2 7-70,1-10 9,4 5 2278,2-13-2157,11 6-51,-1-7-2155,8 4 2161,-3-10 1779,3 0-1790,4-2-2066,0-1 2043,3-2-5,0-2 0,0-1 1674,-1-1-1753,-1-2-55,-4 0-91,-2-1 339,-1 0-1358,5-5 180,-6 1-622,5-5-2039,-7 1 3708,2-5 0,-11 7 0,1-1 0</inkml:trace>
  <inkml:trace contextRef="#ctx0" brushRef="#br0" timeOffset="209590">5151 7343 13939,'-8'0'6620,"2"0"-5511,6 0 1950,0 0-2919,44-8-12,-13 3 4,13-2 0,2 0-3378,4 0 3327,-18 3 0,0-1 93,7-1-6,-5 0-28,-5 0-28,-5 1 56,-1-1-62,-8 1-89,-3 2-6,-7 2 3364,-4 1-5145,-1 0 169,-3 0-4180,0 3-3461,-3 1 9242,3 0 0,1-2 0,1 0 0</inkml:trace>
  <inkml:trace contextRef="#ctx0" brushRef="#br0" timeOffset="220691">9552 1660 32767,'-42'-7'0,"14"0"0,44 5 0,8-1 0,9-1 0,8-1 0,-5 1 0,2-1 0,24-2 0,-20 2 0,0 0 0,20-3 0,1 1 0,-1 0 0,0-1 0,-3 2 0,-2-1 0,-6 2 0,-5 1 0,-6 1 0,0 0 0,-16 1-1409,-1 1-1517,-17 0-1031,-3 0 2476,-3 0 0,-1 1 1</inkml:trace>
  <inkml:trace contextRef="#ctx0" brushRef="#br0" timeOffset="220920">10022 1368 20014,'-44'-26'928,"0"0"1,7 5 0,6 3-743,14 5 756,9 7-843,3 3 762,1 1-768,2 1 260,0 2-413,2 3 889,0 4-860,2 6 42,0 6-31,2 6-95,2 5 16,1 23 13,-2-8-212,-2-14 0,0 0 270,-1 15 9,0 2 10,-2 1 5,0-1 98,0 0-60,0-1-115,1-3-188,1-1-401,1-3-424,2-3-801,1-5 1871,9 9 0,-8-22 0,5 3 0</inkml:trace>
  <inkml:trace contextRef="#ctx0" brushRef="#br0" timeOffset="221203">10811 1339 21174,'0'-5'3034,"0"2"-780,0 3-1988,2 10-436,0 8 174,3 28-48,-3-6 15,1 13-291,-3-15 246,0-1 41,-3-1-3491,0-1 3511,-2-3-3,-1-1-1056,0-1 1028,0-3-17,-1 0-44,2-3 114,0-2-1256,1 5 2046,3-8-782,5 4 0,-3-15 0,4-2 0</inkml:trace>
  <inkml:trace contextRef="#ctx0" brushRef="#br0" timeOffset="248585">810 9009 10660,'-48'-8'522,"0"-1"1,4 2 0,8 1 2417,18 6-2694,2 0 1359,1 0-1314,-2 5-201,5-2 837,1 5-793,10-1-5,3 2 40,7-1 3396,5 0-3397,7-3-275,25 0 129,-11-5 1,2-1-1676,1 0 1,2-1 1646,5-2 1,0-2-1,-8 1 1,-1-2-209,2 0 1,0 0 190,1-1 1,0 0-396,0 0 1,0-1 389,-2 1 0,-1-1 22,-2 0 0,-1 1 1,26-10 22,-7 1 22,-10 0 39,-6 2 382,-5-4-275,-14 5 128,-4-9-173,-15 9 319,-6-5-336,-7 5 896,-4 0-834,-2 1-1135,-4 0 1219,1 0 3098,-10-5-3097,10 3 21,-4-3-28,15 7 191,1 0-297,7 4-57,0 0 1748,4 6-1859,1-1 39,13 8-33,10 7-12,22 13-9,-18-8 1,-1 0-2100,20 15 2097,-6 2-118,-10 6 57,-12-8-23,-1 14-34,-13-13-55,-2 4-119,-8-1-190,-4 2-341,-7 1-2367,0-11 0,-3 1 3218,-15 22 0,4-9 0,12-20 0</inkml:trace>
  <inkml:trace contextRef="#ctx0" brushRef="#br0" timeOffset="249384">3846 8547 21631,'-46'-26'291,"1"0"1,4 1-1,2 11-2623,9 27 1,2 9 2476,-11 4-28,0 6 1,1 2-1038,-1 9 956,13-13 1,2 2-385,-10 18 409,1 5-135,11-14 1,1 1 90,6-10 0,0 1-17,-3 9 0,1 1 2,7-4 1,3 0-23,3-1 1,3 0 545,6 6 0,3-1-571,1-11 0,2-4-33,23 18-23,-5-19 1962,5-6-1945,2-2 2631,3-6-2581,3-3 17,0-5 62,19-5 11,-15-5 23,12-6 10,-22-4 18,-3-3 16,-4-3 11,-5-2-2175,-3-2 2164,-5-2-1701,-2-1 1673,-3 0 135,-1-11-102,-5 10 29,-1-7 334,-4 7-306,-2 9-17,-1-3 2378,-1 11-2182,-3-1-212,3 5 3160,-3-1-3206,5 7-95,0 0-67,0 2 11,0 11 40,1-2 5,-1 12 0,1-2-17,1 2 17,0 2-22,0 1-29,3 1-33,3 1-1088,3 0 881,3 1-936,10 14-1293,3 3 167,2 2-3259,-2-3 5612,-8-10 0,-9-15 0,0-2 0</inkml:trace>
  <inkml:trace contextRef="#ctx0" brushRef="#br0" timeOffset="250159">4356 9146 19552,'0'-5'3030,"0"1"330,0 4-3348,-38-46-12,22 39 11,-30-31 0,31 52-5,0 4-6,-1 3-17,1 3 6,-4 15 5,6-9 6,-1 22-17,10-22-16,2 7-1,6-13-22,10 5 28,1-10 6,9 3-1,9-10 18,-5-6-7,9-1 29,-11-4 0,1-4 17,-4-2 10,-1-3 18,-4-3 89,2-6-44,-9 2-23,1-6 0,-7 5-28,-3-2-17,-1 0 0,-1-1 6,-4 0-12,0-1-5,-4 1 51,-6-8-40,2 8 6,-2-4 22,4 9-5,2 1 22,0 3 0,2 2-12,2 2-10,1 2-12,2 1-5,0 1-28,1 0-45,0 1 6,2-1-1,2 1 12,4-2-39,18-2-12,16-1 12,3 0-1176,9 1 1198,-15 3 0,0 2 33,-1-1-5,-3 2-67,9 4 23,-14 2 4,4 4 7,-15 1-7,-5 2 1,-3 2-5,-4 2 10,-1 13 28,-4-7 6,0 9-11,-2 0-6,2 0 12,1 0 10,3-6-5,1-11 1204,2-2-1204,2-2 5,1-2 6,1-2-16,2-2 22,8-1 16,2-3-5,-1 0 6,-2-4 83,-6-4-49,-5-2-7,1-3 6,-5 0-5,-3-3-17,-1-1-6,-1-3 34,-2-13-40,-3 7 23,-5-17-44,-1 18 21,-4-6-5,-4 5-28,3 8 28,-13-7-5,9 13 16,-4 0-17,-1 4-16,8 4-12,-4-1-22,8 3-11,0 2-101,0 3-190,0 6 44,2 1-112,4 3-672,6 3 297,5-3-223,5 4-304,5-4 452,37 12 0,-32-16 0,23 8 0</inkml:trace>
  <inkml:trace contextRef="#ctx0" brushRef="#br0" timeOffset="250618">5739 9147 18846,'2'-4'3831,"-1"0"112,-1 4-3893,-49-42-10,24 37-805,-7-14 1,0 4 792,4 28 349,1 2-388,-3 6-28,5 3 22,4-1-5,7 4-29,11-11 12,4 1 22,3-5 1219,2-5-1213,1-1 22,1-2 11,1-1 6,1-1 45,0-2 11,-2 0 28,1-2 23,-1-1 133,2-8-150,-2 1 5,1-5-5,-4 4 117,2-6-106,-3 6-6,1-3-11,-3 7 106,0 0-139,-2 3-23,2 1-123,-2 3 44,1 5-16,1 2 33,1 6 6,1 3 0,3 19 12,-2-5-40,0 33 16,-4-22-864,-3 17 820,-2-11-48,-3-8 1,-2 2 27,1-9 1,-3 3-131,-5 12 1,-5 6 0,2-5 101,1-7 1,0-2 39,-1 0 1,-2 4-1,2-6-1561,2-8 1,1-3 1529,-14 20 16,2-8 23,5-10-33,4-8-74,4-8-189,4-6-2964,-1-28-6515,7-14 9159,2-6 0,3 9 0,2 23 0</inkml:trace>
  <inkml:trace contextRef="#ctx0" brushRef="#br0" timeOffset="251376">5787 9341 13452,'5'5'5500,"-1"-1"-4312,-4-4 3964,0 0-4938,68 16-665,-43-16 521,15 6 0,-1-3 189,-18-17-86,11-13-3324,-7 3 3218,9-10 0,-12 6-696,10-22 668,-9 7-700,-8 12 0,0-2 683,4-19-8,-5 11 0,-1-3-215,0-4 0,0-1 212,-1 1 0,0-1 48,-1-9 0,-2 3 14,-2-4-23,-3 23 1,-2 2 2022,-1-2-1950,-3 5 12,-1 8 5,-2 5-17,0 6 843,-4 2-926,2 6 2457,-2 1-2508,-1 5 1033,-1 3-1033,-11 13 16,3 3-10,-6 11 16,6 1 0,1 5-11,0 7-504,3 4 487,1 7-1231,4 2 1225,4 2-16,3 2-22,6-1-1461,5-18 1,2-1 1448,-1-10 0,2-1-174,13 19 1,3-3-2018,11 2 2015,-12-18 0,2-3-991,15 3 534,0-5 302,0-6-1242,15-4 2405,-16-8-1314,10-4 2618,-20-10-2354,-2-5 145,-4-6 135,-1-5 252,4-19-40,-8 8 1339,2-15-1148,-9 15 118,-1 2 253,-2 3 631,1-4-208,-6 12-93,-1-4-685,-6 14-89,-2 1-78,-2 6-62,-1 2 12,-2 0 651,0 1-831,-1 1 6,3 1-17,1 2 5,2 1-16,0 4 11,2-2-6,1 3 23,3-2-17,2-1 6,2 1 22,4 0-17,10 1 6,-2-5-28,9 1 22,2-5-6,-7-4 12,6-2 6,-12-4 21,-3-2 1,-2-3 6,-1-1-7,-3-4-16,0 1 6,-2-2 168,2-15-3477,-4 14 3393,1-9 16,-4 20 1,-3 1-1,0 3-28,-2 1-22,0 3-22,-2-1-28,-2 3-1,-1 0 3398,-11 3-3425,1 3-3381,-5 4 3403,4 4-51,2 4 29,0 3-17,2 5 5,2 3-5,2 4-56,0 21-152,9 8-326,7-22 1,2 1 244,1-9 1,4 0-970,10 5 1,4-3-2726,8 3 3994,-6-12 0,-2-2 0,-4-6 0,-1-3 0</inkml:trace>
  <inkml:trace contextRef="#ctx0" brushRef="#br0" timeOffset="252359">8974 8542 21201,'-13'-47'560,"0"1"1,1 4-1,-1 8-241,-4 17 229,0 8-262,-9 6-94,6 8-125,-8 8 28,9 8-11,-1 7-5,-1 7-207,7-4 0,0 5 156,-1 8 0,0 3-1565,0 0 1,0 2 1536,0 2 0,1 2-9,-1 6 1,0-1-1097,4-12 1,0 1 1081,-4 13 1,1 3-522,5-21 1,1 1 0,0-3 473,-1 8 0,-1 1-66,-1 12 0,0 0 43,4-20 1,0-2-26,-3 12 1,0-1 100,3-15 0,0-2 14,-2 7 1,0-2-4,0-2 56,0-11 73,2-8 1596,-6-8-1590,2-6-62,-5-8 2102,2-5-2163,1-7 3155,-4-20-3256,7-16 25,7 15 0,4-2-215,6-5 1,5 0 253,7-4 0,3 2 20,-1 10 0,2 2-1,2 1 1,1 4-5,11-8 4,1 1-47,-9 11 1,1 1-3044,15-13 3032,-15 15 0,2-1-137,0 0 0,2 2-767,3-3 1,2 1 869,-1 0 1,0 1-140,-1 1 0,-1 2 156,-1 1 0,0 2 73,-1 1 0,-1-1 28,0 2 0,-2 1 8,16-8 556,-23 11-538,-6 4 2470,-2 1-2426,-8 3 2287,-2 0-2046,-5 3 594,-6 5-717,0 1-12,-6 7 107,-10 12-224,3-4-436,-8 10 386,9-8-23,3 1 11,3 0-17,4 0 1,5 10-7,6-9 52,5 5-7,14-7 1,-3-8-29,8 1 91,2-9-35,-9-3 29,6-2 156,-3-10-89,-7 1 17,4-8 608,-6-8-412,-3-8-190,-2-2-18,-6-2-260,-4 9 249,-2 0 96,-6-10-130,0 9-3322,-6-5 3301,2 14-1,-1 2 22,-8-2-44,-3 2-50,-1 3 167,3 5-184,7 5-12,0 2-38,-6 3-29,5 3-39,-4 4-353,3 10 67,4-2-178,0 8-1503,7 8-2524,9 4 4603,7 4 0,-2-16 0,1-12 0</inkml:trace>
  <inkml:trace contextRef="#ctx0" brushRef="#br0" timeOffset="252991">9799 8839 26346,'13'-20'0,"-3"9"-6,-10 38 6,0-4 28,0 8-5688,0-8 5671,2 0-1077,-1-1 1066,2-1 1083,-2-2-1078,1-3 6,-1-1 6,0-4-22,0-2 21,-1-4 2275,1-2-2050,0-2 3369,1-1-3402,0-2-29,2-2-67,0-3-39,2-5 50,2-2 56,7-13-78,4-3-73,0 1 11,1 2-28,-6 13-5,-3 2-6,1 3-28,-6 4-51,1 1 35,-6 3 21,2 4 57,9 19-34,-3-3 0,9 17 11,-4-11-3397,0 2 3397,1 0-6,0-1-21,2-1 4,8 8 24,2-6-1,7 0-6,-8-12-16,-3-8 45,8-20 22,-10 2 3353,13-14-3393,-14 2-3396,0-3 3385,0-5 18,0-4-2152,0-6 2135,0-4-720,1-7 714,2-5 8,-5 13 0,-1-2-5,-3 11 0,-1 0 11,5-11 0,-2 1 8,4-15 62,-8 15 0,-1 0 6,1-8 25,-5 11 0,-2 4-58,-3 14-57,-2 1 0,-1 14 1973,0 5-1973,-1 2 2717,0 1-2717,-1 3 1567,-3 9-1567,-1 2 0,-8 27 0,3-6 0,1 3 0,1 2-683,1 16 683,3-17 0,2 2 0,2 22-96,6-15 0,2 1 6,-1-11 1,0 0-563,5 12 1,1-2 499,-3-15 1,2-1-1590,3 10 0,2 1 1276,-1-5 1,0 1-265,2 4 1,-1-1-482,5 12-78,-9-18-572,-7-20-1937,-3-6 3797,-2-5 0,1-3 0,-1-1 0</inkml:trace>
  <inkml:trace contextRef="#ctx0" brushRef="#br0" timeOffset="253543">10517 8931 14701,'-4'-5'6592,"1"1"-4710,3 4-1870,32-62-1031,-8 45 1005,11-18 0,3 3-37,8 28-16,17-2-28,-15 4-11,1-2 11,-1 2 5,-1-3-33,14-3 95,-18 1 22,8-4 23,-22 1 33,-5-2 362,-3-1-266,-5-1 50,-3 1 224,-6-1 151,-3-5-241,-6 5 34,-2-4 23,-4 6 16,-1 1 326,-4-2 124,2 5-321,-3-2-286,8 7-50,-1 0-28,4 2-17,2 1-162,0 5 11,2 1 0,1 9-5,1 2 5,4 6-6,8 21-221,1-7 227,8 15-11,7 3-23,-6-12 6,7 11-535,-11-20 502,-4-2-23,-3-3-12,-5-4-133,-4 6 50,-3-10-101,-6 1-68,-3-10-94,-3-4-85,-2-4-151,-2-2-257,-1-7-140,-3-3 5,0-7 163,-2-4 240,2-5 236,1 0-73,-1-19 577,4-5 466,1-1-24,7 4 755,3 18-430,2 2 46,-1 4-30,2 4-128,-1 3-72,1 4-136,-1 3-144,1 3-17,-2 2-264,2 2-28,-2 4 23,-1 2 10,-2 7 7,-1 3 16,-10 18-89,2-3-29,-8 13-2818,-6 11 2443,5-11-168,7-15 0,0 2-4378,0 0 1,0-2 3395,-4 10 1,-1 0-1,16-29 1</inkml:trace>
  <inkml:trace contextRef="#ctx0" brushRef="#br0" timeOffset="285438">954 10775 16807,'-56'0'938,"1"0"1,-1-1 0,6 1 0,1 1-1,8 0-355,-4 3 302,-8 7-532,17-2-39,-5 2-3956,11 2 3665,16-7 640,-3 3-668,16-6-7,8 3 46,2 0 11,10 1 11,5-4 5,36-1-556,-3-6 492,-13 1 0,2-1 1015,-7-2 0,0 0-1032,4-1 1,1-1-476,0 1 1,3-2 479,-4 0 0,3-1 0,-2 1 12,5-2 1,-1 0-4,14-4 0,-3 1 6,-24 4 0,-2 0 40,24-8 105,-2-5 89,-21 2-122,-7 0-17,-20 4-39,-14 4-6,-3 0 634,-19-7-622,3 7 33,-13-4 63,9 8 983,0 2-894,0 2 10,4 2 1674,-3 0-1763,12 1-34,0 1-56,13 1-61,2 0-123,1 0 106,3 3 0,2 3 22,4 5-33,5 3-3381,5 1 3392,4 4-17,5 0-16,20 16-393,-9-6 389,-13-10 1,0 1-93,7 11-61,-5 1-79,-6 2-84,-8 3 3010,-6 2-3598,-10 2-1306,-7 4 2247,-12 7 0,9-25 0,-2 0 0</inkml:trace>
  <inkml:trace contextRef="#ctx0" brushRef="#br0" timeOffset="287250">3770 10534 21159,'-9'-50'888,"-1"1"1,3 5 0,-1 8-491,-1 21 187,2 4-283,1 3 18,0 4-40,-2 2-184,-5 7-96,-13 12-6,-1 5-1183,-8 12 1200,5-1-6,-2 7-1485,8-7 0,0 1 1480,5-6 0,1 0-9,-6 10 1,1 2-567,3 3 0,2-1 558,5-9 0,2 0 9,-3 10 0,2-1-15,3 14 6,5-3-11,7-20 0,2-1 6,6 13-12,12 8-1588,2-24 1571,5-6 1,5-3 478,2-6-461,23-2 33,-14-7 1840,15-1-1840,-4-8 1315,-16-2-1276,16-12 6,-31 3 50,8-17-28,-19 8-1381,2-10 1348,-9 5-227,-1-3 244,0-2-1709,3-14 1725,-3 13 34,2-8 17,-5 19 885,0 3-689,0-7-242,0 13 174,-1-5-207,-1 16 2252,0 2-2280,0 0 3381,1 2-3387,15 4 7,-4 1-18,21 11 6,-14-2-17,8 6 23,-9-2-6,0 0 11,1 2-421,-1 1 360,-1 1-6,0 2-34,0-2-246,5 12 68,-7-8-130,3 7-196,-10-10-280,-2-1-520,-3 1-8437,0 5 8475,-2-10 0,-1-1 0,-2-13 1</inkml:trace>
  <inkml:trace contextRef="#ctx0" brushRef="#br0" timeOffset="287866">4521 10788 21377,'-8'-5'2924,"1"0"-2375,7 5 459,0 0-1008,-1-8 28,7 12 0,2-4-39,21 24 0,-4-3-3387,7 7 3404,-9-5-23,-2 1-28,-1 1-33,-2 0-96,3 9 113,-9-8 22,0 6 27,-10-13 29,-2-1 17,-5-1 11,-4-3 5,-4-1 17,-2-4 3409,-1-1-3375,0-3 22,-1-2 12,2-2-12,0-1-3386,2-2 3386,2-1-22,1-3 27,2-5-100,3 1-16,3-9-46,10 0-2302,29-16 2320,-10 13-12,19-7 602,-21 16-590,0 0-343,2 0 309,0 0-6,0 1 11,2 0 0,0 0 34,0 0 6,0 1 16,-2 1 6,-3 0 16,-4 1 12,-5 1-28,-3 2 2501,-3-1-2428,-4 3 2394,-2 0-2339,-2 2 1400,0 2-1556,-1 6 11,0 1 17,0 7-34,0 0-11,0 2-34,0 3-67,0 1-106,2 2-589,2 1 236,2 1-235,1 0-393,2 0-525,2 0-1979,0-3 2908,2 3 1,-6-13 0,0 0 0</inkml:trace>
  <inkml:trace contextRef="#ctx0" brushRef="#br0" timeOffset="288049">5224 10654 20884,'-3'-6'2773,"2"2"-5770,1 4-3259,10-2-1949,-1 7 8205,8-2 0,-10 4 0,-2-3 0</inkml:trace>
  <inkml:trace contextRef="#ctx0" brushRef="#br0" timeOffset="288494">5818 10786 20739,'0'-9'3220,"0"2"-2654,0 7 571,0 0-890,-67 3-661,38 5 467,-18 2 0,0 3-1994,17 10 1946,-8 8-369,8 2 353,10-6 0,-2 6-2471,14-11 2448,3-1 142,3-2-148,5-1 1371,2-3-1410,12 3 23,0-8 233,18 0-216,-11-9 11,9-5 28,-9-4 22,-2-6 11,0-3 18,-2-5 22,-2-2 83,2-21-44,-6 6 14,-5 1 0,-1-2-236,-1-13 289,-2 5 0,-1 1-791,-2-10 724,-1 21 0,0 1 2955,-1-8-2832,0 5 11,-1 7-22,0 5-39,-3 7 211,0 2-367,2 9 295,-2 1-324,4 6 1269,-2 1-1269,2 4 0,0 2 0,0 8 0,1 4 0,7 22 0,0-4-238,8 17 238,-6-21 0,2 0 0,5 20-87,0-7 0,0 3-361,-3-8 0,-1-1-297,1 1 0,0 0-1523,0 10 0,-2-2 2268,-5-14 0,-1-3 0,5 22 0,-7-24 0</inkml:trace>
  <inkml:trace contextRef="#ctx0" brushRef="#br0" timeOffset="289093">7050 10981 24290,'-2'-51'685,"-1"1"1,0 1-1,-1 10-388,0 20 160,0 4-166,-1 8-164,3 5-116,-1 0-31,3 2-3,0 4 103,0 2-80,0 7 17,0 3-17,2 4 0,2 2 6,9 15-17,1-8-1,7 2 1,3 0 11,6-1-3,-6-6 1,1-2-15,5-4 11,-2-3 6,-3-3 6,-4-5 39,0-3 39,-4-10 28,1-12 11,-3-19 17,-2-18-73,-5 5-11,-2-2 39,-3-2-16,2 3-12,-1-6-39,0 17-56,-2 18-17,-2 12-50,0 7-286,1 3 101,2 0-532,11 7 207,0 0-1109,24 13-1143,2 3 2857,-10-6 0,-2 0 0,5 2 0,-4-1 0</inkml:trace>
  <inkml:trace contextRef="#ctx0" brushRef="#br0" timeOffset="289376">8080 10741 17837,'1'-6'3461,"-1"1"-1418,0 5-474,7-66-1155,-6 44 17,3-15 1,-2 3-141,-4 24 515,-6 2-734,2 4 771,-6 0-826,4 4 0,-1 2 0,-1 1-17,-1 2 5,0 3-22,1 1 1,2 1 16,2 2-12,2 3 12,2 2 0,2 2-5,4 3-1,3 3 6,7 1-45,12 17-11,-4-9-22,10 11-45,-10-14-393,2-1 157,7 10 141,-9-11-17,4 6-28,-13-14-6,-4-3-319,-3 3-410,-8 0-682,-8 0-2061,-9-6-914,-1-8 3898,-5-5 0,15-2 0,0 0 1</inkml:trace>
  <inkml:trace contextRef="#ctx0" brushRef="#br0" timeOffset="289549">7995 10745 22543,'-36'-6'190,"6"2"1260,14 39-1461,2-5-59,2 3 14,-1 4-124,1 2-1741,-3 21-3921,5-13 5842,3-11 0,1-3 0,3-8 0,-1 0 0</inkml:trace>
  <inkml:trace contextRef="#ctx0" brushRef="#br0" timeOffset="290407">9632 10831 13643,'8'-47'998,"-1"-1"1,1 1-1,2-17 1,-2 6-131,-4 2-146,-4 8-1825,-4 8 1625,-3 5 239,-8 1-290,-3 10 1151,-1 5-1549,1 12-34,4 7-17,-1 5-10,-1 7 10,-3 8-22,-1 7 578,-2 10-584,1 7 1,-1 9 2,11-23 0,1 0-427,-1 4 0,1 1 430,0 1 0,0 4-60,0 12 0,0 6 1,0-2-42,1-1 0,1 1 15,0 2 0,0 5 1,2-5-79,3-6 0,1-4-183,0 2 0,1 3-184,1-2 1,-1 3 0,0-2 31,0 9 1,0 0 160,-1-8 0,1 2 0,-2-4-186,-1 2 0,-1-2-183,0-5 1,-1 1 479,-5 5 1,-4-3 682,0-13 1,-2-3-175,1-3 1,-1-5 210,-15-11 162,3-47-396,9-4-136,7 5 0,2-3 0,4 3 0,2-1 14,0-4 1,2 0-241,0-3 0,2 0 248,-1-2 1,1 0-6,3 1 0,1-3 89,4-16 1,3 0-155,-2 16 1,3-2-11,3 0 1,2-3-1,1 3-124,9-6 1,1 3 41,1-1 1,1 2-40,1 7 0,1 4 394,-7 12 0,1 3-599,0 0 1,1 0-210,1 2 0,1 0-304,0 0 1,1 2-857,1 0 0,1 0 1423,4-1 0,-2 2 0,5-1 1,-4 1-1</inkml:trace>
  <inkml:trace contextRef="#ctx0" brushRef="#br0" timeOffset="291470">9929 11154 23387,'27'-18'75,"0"0"1,22-17-20,-17 4-6,-9 4 1,1-3-18,1-5 1,0-3-348,0 0 0,-1 0 330,-1-3 1,-2 1 8,-7 10 1,-2-1 18,4-14 1,0-1 321,-5 13 0,-1-3-262,1-12 1,0-7 0,-2 8-103,-4 14 0,-1 3 76,3-25 1,-2 6 608,-5 23-514,-2 6 1023,-1 4-1107,0 8-55,-1 3-28,2 4 159,0 2-176,0 3 11,-2 4-6,-2 7 6,-1 6-5,-2 8 10,-3 29 1,2-7-20,4-16 1,1 3-18,1 6 0,1 0-1000,1-10 0,0 1 950,0 11 0,0 1-213,4-1 0,2-2 17,-1-11 0,1 0 103,2 8 1,2-1-158,10 6-635,2-6 652,2-7 543,2-9-531,-2-6 50,1-7 56,-1-6 78,2-6 57,-1-6 33,2-6 56,1-6 28,-1-6 22,-1-2 1633,-2-4-1565,-1-2 156,-3 2 0,-1-1-50,4-7-109,-5 9 0,-1 2 177,-3 3 27,-2 6 249,-2 3-255,-2 5 1130,-4 4-1292,0 3-78,-2 3-39,0 1 237,0 3-310,-1 1-1,1 4 1,-1 7-17,5 4 11,1-1 12,11 7-1,-2-12 1,8 3 10,-3-8 34,11-2-16,-7-2-6,6-4-1,-11-4 40,2-11 45,-2-7-45,-3-4-5,-5-1 55,-7-6 17,-5 0-50,-2-1 123,-9-2-101,2 18-3392,-5-2 3376,4 10-33,-9 0-46,5 5 0,-6 1 0,6 4 0,0 1 0,0 4 0,-1 3 0,0 5 0,0 2 0,1 4 0,1 10 0,1 3 0,0 6-647,3-2 0,1-1 545,8 1-122,4 1-100,5-1-119,8-1-896,11-8 1,5-2 363,12 4 443,-7-8 0,3-3-636,-5-12 1,-1-4-235,3-3 1,-1-2 857,0 0 1,-1-2 504,-3-4 0,-1-1-264,8-11 399,-1-2 290,-3-3 236,-2-1 201,-3-1 2868,-2-1-1764,5-9-998,-10 12-49,1-4-40,-13 18-123,-5 3-157,-2 5 631,-2 2-821,-5 7-252,-2 0 5,-7 8-17,-2 2-22,-4 4-330,-1 3 302,-2 1-2432,0 2 2399,3 1-1,0 1-16,4-1-1,-5 13-10,6-11-34,-2 9-135,2-5-1849,5-9 1704,-4 4 1403,-2-7-1594,1-8 84,-5 0 96,4-9 140,1-3 178,-5-12 3525,2-12-3065,0-20-135,9 2 455,9-17-353,3 26 397,9-18-459,-3 27 391,4-4-453,-5 14-45,-2 5-55,-1 2-34,-1 4-90,-2 1-22,2 2-17,1 2-28,3 3 44,4 5-16,4 4 17,4 4 17,2 3-45,16 13-45,-8-5-73,11 7-73,-11-10-884,14 8-208,-11-9-1473,6 6 2379,-11-12 1,-15-9 0,0-2 0</inkml:trace>
  <inkml:trace contextRef="#ctx0" brushRef="#br0" timeOffset="315220">402 13008 25048,'-39'0'671,"-1"0"1,-23 0 169,57 0-957,4-1-43,2 1 206,5 0 58,5 0 6,6 0-422,9 0-2959,9 0 2836,7 0 219,-1-3-1,5-2-930,11-2 1,3-1 863,2-1 1,2 0-414,-18 1 1,1 0 0,-3 0 426,9-2 0,-2 0-101,1 0 1,-1 0 174,-2-2 0,2 0 424,11-3 1,-2-1-270,-17 4 0,-2-1 3,7-2 0,-4-1-4,-3-6 1577,-12 2-1523,-11-1 129,-9 2 2342,-7 0-2501,-9 0-1942,-6 0 1820,-7 0 1331,-5 1-1139,-17-5-4,10 8 206,-10-2 344,9 8-360,11 3-26,-1 1-55,15 4 3282,3 0-3464,4 1-60,1 2 127,10 10-10,6 6-17,7 3 0,3 0-6,-1-6 11,2 2-16,2 1-12,1 2-1817,11 13 1773,-12-6-34,3 12-53,-17-9-104,-7 2-195,-3 3-399,-9 2-840,-4 3-4021,-9 0 5544,-7 5 1,12-22-1,-1-1 1</inkml:trace>
  <inkml:trace contextRef="#ctx0" brushRef="#br0" timeOffset="315720">3279 12645 27803,'-2'-3'-1422,"0"0"2174,2 3 66,45-50-1420,-12 29 721,3-10 0,4 1-1408,20 10 1170,-8 4 0,3 0-292,-10 3 1,1 1 130,-5 1 1,2-1-1,-2 1 367,7 0 0,-1 0-397,0 1 1,1 0 69,-1 0 0,-1 1-103,-1 1 0,-1 0 107,-2 2 0,-2-1-94,-3 2 0,-1 0-586,24-2-679,-12 1-775,-13 4 1742,-13 1 0,-11 1 0,-6 1 1</inkml:trace>
  <inkml:trace contextRef="#ctx0" brushRef="#br0" timeOffset="315906">3890 12410 13543,'-4'0'6022,"1"0"-2382,3 0-3399,-10 19-230,17 14-39,-9 10-299,18 8 284,-8-20 0,-1 1-3434,4 19 3339,-5-16 0,0 1-334,-1 16-975,0 3 244,-1-1-618,1 1-1277,1-2 3098,1-15 0,0-2 0,0-2 0,3 11 0</inkml:trace>
  <inkml:trace contextRef="#ctx0" brushRef="#br0" timeOffset="316756">4733 12777 22386,'-1'-42'339,"-1"-1"1,0 4 0,-3 9-239,-10 19 11,-19 4-4336,3 5 4258,-16 5-6,7 6 815,-2 5-835,0 9 0,1 5-2315,-7 13 2293,13-12 0,5 1-3,14 6-11,13-4 17,5-8 0,3 5-12,11-6 1,7-5 2301,12-3-2234,-5-6-34,2-10 101,2-11 3353,-6-1-3241,15-19-931,-20 10 886,3-8 57,-12 9 4,-5 1 12,-3 2-11,-3 1-27,-2 3 374,-4-9-437,-1 13-117,-1-4-40,2 13 741,0 1-786,0 2 51,-2 4-28,-6 13-89,0 9-309,1 22 207,7-13-324,19 15 179,2-29-134,11 8-818,13-5 497,-6-8-249,16 2-534,9-13 958,-14-3 207,16-4 90,-7-13 391,-15-1 80,8-10 380,-9-8-112,-13 7 101,3-10 1338,-5-11-1259,-12 18-34,3-15-51,-13 24 303,-4 0-393,-10 5-307,-1 4-17,-9 6-3187,2 7 3142,-4 2-11,-1 6-387,-1 4 381,1 2 0,3 4-22,-3 9-17,5 3-34,4 18 29,9-17-1,9 0 1,3-19 3168,11 0-3146,-1-6 22,7-2 610,11-11-570,-6-4-1,11-8-3358,-13-3 3431,0-2-161,10-27 290,-15 18 36,-5 1 1,-2 0-14,-6 5-18,0-6 180,-7 13-168,0 5-207,-1 4-57,0 6 3065,-1 3-3103,-7 26 33,1-2 11,-2 9 0,-1 4 315,-1 15-326,3-16 0,0 2-3223,-4 23 3220,7-31 0,-1 3-14,-1 15 1,0 4-1175,-1 9 1,0 1 1092,2-21 1,0 1 0,0 1-503,0 1 0,0 1 0,0-2 255,-3 9 1,0-2-138,0 2 1,-1 1-470,-1-6 1,-2 2-1,1-3-402,-3 7 0,0-1 824,1-10 1,0 1-1,-1-4 22,-1-3 1,0-4 1456,-16 22 876,-5-18-784,12-26-404,1-21-218,15-23-73,5-16-50,3 2 0,3-5 78,3 12 1,1-3-1,2-2-327,2-12 1,2-3 0,1 3-74,-1 8 1,1 2 0,1 1-77,0 3 0,1 0 0,1 2 101,11-18 0,-1 6 0,-3 3 0,-5 17 0,-1 0 0</inkml:trace>
  <inkml:trace contextRef="#ctx0" brushRef="#br0" timeOffset="317628">7022 12889 21078,'14'-56'659,"-1"0"0,-2 5 1,-2 6-195,-4 3 265,-5 8-484,-5 7-84,-6 5 94,-7 5-166,-8 6 53,-6 4-20,-29 11-72,9 5-1013,17 0 1,0 1 983,-18 12 6,2 6-22,2 2-6,4 2-1335,12 3 0,1 1 1307,-4 11 25,10-9 0,4-1-105,8 4 75,4 13 16,6-15-6,7 6 1,16-14 11,3-11 5,13-1 6,-1-14 19,5-8 1,4-6-23,-5-5 1,1-2-339,9-3 1,-2-2 354,-9-4 0,-5-2 0,-9 5 0,-1-3 28,7-13 0,0-3-360,-8 8 1,-1 0 348,6-12 0,-3-1 2,-9 12 1,-1-1 694,3-15 0,0-2-709,-6 13 1,0 0-833,2-11 0,-1 2 863,0-14 29,-4 9 434,-3 8-362,-2 9 0,-3 7-33,-3 8-40,-2 6 1919,-4 7-1975,-2 4 649,-1 5-660,-13 17-11,5 1 12,-9 17 2940,9-3-2946,1 5-1,2 5 1,1 4-187,2 5 203,1 7-909,3 2 887,5-29 0,2 2-14,0 14 0,1 2 8,1-13 1,0 1-1,2 10 0,2-1-10,6 15-7,3-24 1,3-1-1,9 15 6,1-16 1,3-3-7,8-4 7,14 1 16,-13-19 0,0-5 5,-1-4 12,-1-6 0,1-5 11,-1-8 0,0-4-6,-2-7 6,0-4 0,-1-6-582,-2-3 593,-2-2-6,-11 12 1,0 1 28,6-14 5,3-9 34,-15 24 39,-2 5 236,-4 7-152,-2 3 345,-1 6-524,-2 2 891,-1 4-925,-1 2 696,-5 7-712,1 0-1,-4 8 0,2 0-5,0 3-62,1 12-11,4-6-22,1 10-51,4-9-72,5 2-79,2 0-230,6 2-268,1-1-455,3 1-733,1-2-7837,8 5 7776,-8-13 0,-2-1 1,-13-14-1</inkml:trace>
  <inkml:trace contextRef="#ctx0" brushRef="#br0" timeOffset="317795">7806 12396 9201,'0'0'0</inkml:trace>
  <inkml:trace contextRef="#ctx0" brushRef="#br0" timeOffset="318155">8238 12420 20193,'-3'-8'2493,"1"2"-1258,2 6-792,0 0-443,-40 45-3817,26-10 3814,-9 2 0,2 3-19,14 18-97,3-13 1,0 3 14,-1 4 1,-1 2 33,1 0 0,-1 1-23,1-3 1,-1 1-174,-2 4 0,0-2 50,1-11 1,0 0-54,-2 12 0,-2 2-1100,-2-3 1,-1-3 1228,4-15 0,-1-1 159,-7 15 1,0-5-1106,-3-8 1316,-5-4 1288,9-26-1289,-1-5 721,0-11-721,0-4-10,0-12 162,-7-31 1594,9 5-1844,6 0 1,3-2-85,4 19 1,3 0-6,2-11 0,2 1 9,9-13-18,8 3 1587,5 7-1660,5 5-66,3 4-239,-4 13 1,2 2-473,18-12 46,-15 13 1,1 1-3229,17-5 3999,-22 11 0,-1 2 0,2-2 0,-1 2 0</inkml:trace>
  <inkml:trace contextRef="#ctx0" brushRef="#br0" timeOffset="318613">8800 12561 25387,'-39'-8'-4,"0"0"1,3 1-1,8 8 4,17 33 5,4-4 1,1 2-5666,-2 24 5660,3-19 0,1 4-14,2 8 0,1 1-321,0-11 1,0 1 308,0 15 1,0-1 179,0-15 1,1 1-301,-1 8 1,1 5-1,-1-2-148,1 12 0,-1 0-318,0-12 1,0 1 0,-1-4 252,1 1 1,-3-3-225,-3-7 1,-2-2 1227,-4 13-712,-8 6 62,8-32 100,2-8 1482,4-8-1538,3-5-1467,2-13 1316,1-4 56,1-15 22,0-2-16,0-7-123,0 5 1,0-1-360,-2-23-101,1 18 1,-1-1 33,-3-17 195,1 2 197,-2 4 173,1 9 57,0 6 33,1 7 1801,-1 3-1806,3 11 2630,-1 0-2826,3 9 274,2 0-331,3-1 1454,4-1-1364,16-9 84,0 4-17,11-8-39,15-2 39,-10 4-16,16-6-7,-15 8-308,1 0 292,1 0-34,-1 1-162,-1 1-1154,-3 1-2134,-1-1 3568,1 0 0,-18 6 0,-2 1 0</inkml:trace>
  <inkml:trace contextRef="#ctx0" brushRef="#br0" timeOffset="319463">9049 12909 16762,'-5'1'4621,"2"-1"-3221,3 0-1360,32-4-4258,-9-2 4218,30-4 22,-17-1 7,0-1-1,0-2-402,-1 0 463,-3-3 12,-2 0 17,-4-2 2764,-3-1-2742,-3-1 17,-4 1 1430,-1-5-1346,-7 9 0,-2-3 737,-4 10-659,-15-3-156,-8 7-56,-7-2-12,-3 7-3403,9 2 3403,0 3-1039,2 1 972,1 2-1963,3 3 1940,0 0 1,-4 13-6,6-6-23,-3 11 18,8-7 10,3 1 1936,2 13-1946,9 4-35,12 11 388,5-12-359,10-7 0,-2-11 17,23 2-23,-10-6-9,-6-6 1,-1-1-899,5-2 929,6-1 29,-12-7-6,-11-4 538,5-4-488,-8-9-27,-5 0-18,1-8-5,-7 2 12,-2-7 2414,-2-4-2387,0-20-11,-1 12 8,-2 8 1,0 0 19,2 0-6,1-8 23,-2 20 11,1 4-1791,0 3 1763,-1 2-22,2 4-28,-1 0 5,4 2-39,-1 3 347,5 0-347,-3 3 3387,2 1-3393,2 3 6,0 3-6,10 10 1,-5 1-1,7 7-16,3 11 22,-9-4-6,8 10-5,-5 7 5,-7-11-5,4 11-17,-5-4-5,-4-13-1141,0 5 1157,-4-16-17,0-2 6,1-1 17,1-4 17,1-3 5,0-5 0,1-5-309,4-3 303,3-3 1115,3-4-1086,14-13-23,-8 1-911,8-12 922,-12 4 6,-2-6 6,-2-2 5,-2-1-355,2-14 378,-7 16 11,0-8 84,-8 13-79,-1 11-5,-3-4 286,-3 12-298,0 1-16,-2 2-6,0 2 953,-3 1-953,2 2-22,-1 0-12,2 3 1,1 2-6,-1-1-6,-1 2-5,-10 5 5,2 1 448,-7 7-442,6-2-5,1 4-29,0 9 1,4 6 10,2 1-10,7 2-29,6-8-302,22 28-3286,-4-20 3468,-4-7 0,2-1-288,7 1-1157,18 8 720,-9-12-191,12 4-830,-14-14 2,-2-4-1244,-2-3-1345,-3-4-1584,-4 0 6099,-4-4 0,-10 2 0,-5-1 0</inkml:trace>
  <inkml:trace contextRef="#ctx0" brushRef="#br0" timeOffset="319998">10879 12857 12432,'19'-44'1383,"0"-1"1,-2 6 0,-3 3 3469,-3-4-3771,-6 14-349,1-6-497,-6 20 902,0 7-1054,0 3 326,0 2-449,-1 4 1926,0 2-1876,0 14-5,1 11-6,0 2 28,0 6-28,0-8-6,0 1 6,0 0-11,1-1-3381,1 0 3398,-1-3-864,0 9 858,-1-12 0,0 10-6,0-20 29,0 3-18,-1-11 29,1-2 2964,0-3-2108,0-2 418,-2-5-1302,0 1-51,-1-4 51,2 4-6,0 1 5,0 0 29,0-1-40,1 0 6,0-1-5,0-1 10,0-1-16,3-8 11,1 2 0,3-7 0,1 3-11,1-2-17,11-21 28,-6 16 0,8-14-34,-10 22 40,0 4-6,-2 1-3392,-1 2 3420,0 2-533,0 0 505,1 2-2101,6 0 2095,-2 3 4,6 0 2,-6 2-17,0 2 6,-1 2 2080,1 3-2142,5 10-50,0 7 11,0 5-56,-2 3-56,-6-6 402,-1 2-1270,3 13 128,-3-11 2933,4 8-1969,1-5 0,-8-18 0,3 4 0</inkml:trace>
  <inkml:trace contextRef="#ctx0" brushRef="#br0" timeOffset="320274">12012 12658 19837,'0'-3'3478,"0"1"-1276,0 2-1922,-69-25-1208,41 19 995,-14-7 0,1 3 39,16 12-50,1 2 340,2 2-374,2 3-10,1 2 4,2 3-4,2 1-24,2 5 12,1 2 0,3 5-11,1 2 22,4 3-44,1 2-857,4 1 795,3 2-95,4-1-696,12 14 130,0-15-506,10 8 58,-3-17-186,1-4-435,3-4-590,-1-3-1046,2-3-858,-1-4 4319,4-4 0,-17-2 0,0-1 0</inkml:trace>
  <inkml:trace contextRef="#ctx0" brushRef="#br0" timeOffset="320871">12262 13000 15600,'28'-39'633,"0"-1"0,0 4 0,-11 9 2312,-17 22-2637,-1 2 1465,-2-1-1677,1 2 841,-1 0-1026,2 2 3470,1 3-3381,0-1-6,5 9 12,1-5-6,6 5 22,9-5-22,-4-3 17,7-1 5,-7-3-5,0-3 5,0-4 1,-1-2-1,1-3 12,-2-2-6,0-2 5,-3-1 12,-1-1 0,-2 1 17,-1 1-6,-3 1 5,-2 2-10,-2 2-1,-4 2-5,-2 2-12,-5 1-16,-4 2 0,-4 1-11,-2 3-1,-4 1-5,-18 16-17,14-2 29,-14 16-713,21-7 695,1 6 12,1 0-17,1 4 5,4 0 1,1 0-3163,4-1 3157,5-1-1673,2-2 1673,9-1-504,15 6 475,1-10 247,14 4-263,-4-14-51,17-3 51,-10-5 6,12-3 11,-15-7-6,-1-2 2205,1-5-2182,-2-2-1,0-4 1629,0-3-1589,-1-4-1,0-5 7,-1-4 10,-1-6 12,-1-3 39,-11 11 0,0-1 39,7-16-47,-10 18 0,-1 0 92,0-6 28,-4 2 22,-3 4 959,-3 3-862,-3-1-185,-2 11-130,0 0 0,-1 11 0,0 3 0,0 1 0,0 1 889,0 5-889,2 4 0,2 7 0,6 6 0,14 22 0,-3-4-763,5 8 1,0 3 762,1 4 0,-5-11 0,-3-1-277,-1 2 277,-1 12 0,-9-16-2795,-4 7 2749,-14-18-200,-9-3-182,-10 0-827,0-9 1,-3 0 1254,2-2 0,1-2 0,-23 11 0,21-12 0</inkml:trace>
  <inkml:trace contextRef="#ctx0" brushRef="#br0" timeOffset="322183">14017 12495 8044,'18'-49'885,"0"0"0,0 0 0,-2 3 0,1 0 0,-3 3-60,2-2 0,-2 2-455,-1 4 0,-2 0-206,-1 5 0,-1 2 296,5-24-82,-7 24 0,-1 2-144,1-10 114,0-1 1034,-5 26-1163,0 5 935,-2 7-1132,0 1-11,-1 11 45,-1 3 51,-1 16 27,-1 11-27,-1 18 484,1-21 1,-1 3-564,-1 7 0,0 2 493,-1 8 0,-1 2-507,2-15 1,-1 1 0,1 1-602,-2 4 0,1 1 1,0 1 599,-2 3 0,1 1 0,-1 1 0,0 2 0,0 0 0,-1 1-8,1 1 1,-2 1 0,1 0-8,-1 0 0,0 1 0,-1-1-6,1-1 1,-1-1 0,-2 7-347,3-15 1,-1 5 0,-1 2 0,-1 1-1,1 0 1,0-4 114,0 1 0,1-2 1,0-1-1,0 0 1,0 2 20,0-2 1,-1 2-1,0 1 1,0 0-1,1-3 1,1-5-493,0 4 1,0-4-1,2-2 1,0-4 709,-1 18 0,2-9 0,-1 4 0,3-8 0</inkml:trace>
  <inkml:trace contextRef="#ctx0" brushRef="#br0" timeOffset="327754">14914 13125 21105,'11'-51'642,"0"-1"0,-1 5 0,-1 5 697,-1 8-986,-1 6-34,-1 4 540,-2 2-584,-1 9-54,-2 3-227,-1 7 431,0 3-475,0 6 27,-2 2 51,-1 21-22,-1-2-6,-2 15 0,-4 13 11,1-11-232,-3 16 216,3-20-920,0-1 919,0-3 1,2-3-1,-3 6 1,3-13 16,-1 0 90,4-14-29,0-7 257,2-6-301,1-7-11,1-8-11,-1-5-2436,1-7 2441,2-4 11,2-6-29,4-5 43,-1 9 1,3-3-6,3-2 0,0 0-291,0-1 1,1 1 281,7-7 1,1 4-1,5-5-8,-4 14 0,1 0-14,15-8-6,-1 5 2904,-3 10-2903,-13 15 61,0 2-56,-3 4-11,-3 2 783,6 6-800,-8 3-6,5 7 1,-8 2-1,-2 6 181,-2 20-181,-3-5 6,-7 15 0,-6-11-721,-8 2 743,-8 1 6,-7 0-11,-5-2 11,-3-4 11,13-16 0,-3-1 107,-21 7-28,1-5 5,15-14 11,18-8 79,1-7-90,6 1-5,1-5-23,7 4 6,1 0-23,1 0 1,0 2-46,0 2-10,8 1 16,2 2-22,11 2-6,1 2-17,23 6-5,-7-1 324,15 4-498,5 3 95,-13-3-39,15 3-50,-17-3-90,1-1-117,2 0-96,1-2-150,0 0-103,-1-3-150,-2-2-22,-2-3-3126,-6-1 3467,-4-3 303,-6-3 380,-4-10 175,-9 1 94,-3-6 68,-9 4 50,-2-1 45,-3 0 11,-2 0-17,-2 1-33,0 2-90,-1 0 233,0 3-339,1 2 3548,-5-1-3700,5 5-50,-1 0-33,3 4-68,4 0 0,0 1-22,1 5 33,1 0 1,2 4 5,8 2-6,8 0 6,3-1 6,4-3-1,-5-5 1,0-1 33,7-3 51,6-11-62,-7 2 22,-1-11 23,-17 6-17,-2-2 6,-2-2-1,-2 2 1,-2-2-3393,-3 2 3399,-2 1-7,-3 3 29,-10-2-17,3 7-12,-16 0-27,11 7-23,-7 3 6,0 8-12,7 0-33,-4 10 23,10-2 5,2 3 3375,-1 15-3386,7-6-551,0 10 540,6-12-73,8 11-1,2-10-3246,7 8 3225,1-14-749,3 0 726,3-3-1897,2-1 1880,0-5 69,12-2 27,-10-6 22,7-4 27,-13-6 18,-1-4 11,-1-5 28,0-1-6,-4-2 11,-1-1 1980,-3-1-1946,-2-1-1458,-2 0 1469,-2 0-5,-1 1 2226,0-1-2216,-1 0 7,2 0 244,4-7-267,-2 9 0,3-3 56,-1 9-101,-4 6 3365,2 0-3399,-7 5 12,2 2-11,-2 2-6,3 4 0,1 4 11,1 6 6,2 14-6,-2 7-6,-1 2-5,-3-2 12,-2-2-18,0-10 12,0 5-6,0-8 28,1-8 28,-1-3 106,5-10-50,4-13-73,2-3-11,5-9 34,8-10-45,-4 6 16,6-10 29,-1 3 11,-2 2-23,6-4-39,-9 12-11,-1 8-5,-3 7-7,-2 4 1,3 1-11,0 5 16,-5 3 6,5 4-5,-7 4-7,1 2-10,1 12 22,-3-5-6,1 7 1,-6-9-1,-1-1 1,-1-1 10,0-1-10,-1 1 5,1-5 5,0-3 12,-1-5 5,1-3 1,0-2-6,1-1 5,2-3 17,7-11-11,6-8 0,1-2-5,2-1 27,1 1-33,-4 8 0,3-3 11,-1 7-28,-5 7 5,4 0-10,-6 6 10,1 1-10,7 9-18,2 5 18,0 4-7,-2 4-10,-7-6-12,-2 2-22,1-1-28,-3 1-280,7 5 34,-5-7-456,6 5 176,-5-10-219,1-2-263,1-2-364,0-3-572,-1-2-7803,8-2 4894,-7-3 1074,3-2 3236,-7-3 1287,-1 0 1899,0-3 746,-2 0-28,-1-1-533,1 1-581,-3 0 2411,0 1-3358,-1 2 1768,-1-1-2339,-2 4-124,1-1-96,-2 5 264,0 0-711,2 6 11,1-2-34,9 8-39,6-5 39,3-1-17,12-2 46,-3-9 21,-1 1 18,-3-7-7,-10 1-4,-1-2 21,-2-3 12,-1 0 61,-1-12-44,-4 7-28,0-8 111,-6 3 23,0 1-95,-4 1 17,0 6-12,-3 8 0,-1 2-16,-2 2-23,-2 2-11,-1 2-5,-19 8-3415,9 2 3375,-13 8-510,10 14 505,6-4-351,-2 10 300,6 5 23,6-10 5,1 9-84,7-15-44,5-2-85,4-1-559,15 5 251,1-9-84,11 2-95,-5-10-67,1-4-17,1-3 84,0-4 151,-2-3 241,0-4 18,-4-3 318,0-3 101,-4-2 84,-1-4 90,-4-2 515,3-15-319,-7 8 33,2-10 2908,-7 11-2913,0 2-6,-1 3 686,1 2-433,2-2-248,-1 6-352,-2 3 443,-2 8-488,-1 9 248,0 3-304,3 7 5,-1 3 46,3 15-63,-4-4-718,2 11 714,-5-11-18,0 10-5,0-9 5,0 7-325,-1-13 331,1-2-5,0-3 5,0-2-6,-2-3 6,1-4 722,0-3-688,0-1 377,-1-4-226,2 1-90,-1-4-11,2-1-44,-1-4-12,2-4 5,0-2-16,2-1 61,3-9-44,-1 6 5,3-6 12,-3 8-7,0 0-4,1 1 10,6-5-33,-4 4 5,5-4 12,-3 7-29,0 2-5,1 2 0,0 1-5,1 3 10,0 1-5,0 1-11,-1 3-39,6 3 33,-6 3 0,4 6 23,-8 4-17,-1 1 11,-1 4 5,-1 0-22,-3 2 12,-2 8-6,-1-7 22,-7 24-6,2-28-5,-3 9 6,4-23 16,3-4 46,-1-1-52,3-8-4,3-2-7,4-8 6,5 0 1,3-3-1,4-2 28,3-3 6,3 0 28,2 1-1,0 0 7,-1 3-839,-2 1 833,-2 4-6,-2 4-28,-2 3-117,-3 4 89,-1 2 0,4 4-22,-1 10 11,0 1-22,-3 9-12,-7-2-50,1 2-101,-4 2-173,0 1-348,-1 1-727,-2 0-4163,-1 0 5596,-2 2 0,0-13 0,0-1 0</inkml:trace>
  <inkml:trace contextRef="#ctx0" brushRef="#br0" timeOffset="328455">18840 12803 24174,'0'-47'630,"0"0"0,0 0 0,0-11 1,0 9-60,0 17-168,0 13-59,0 6-272,0 2 20,0 6-64,0 5 112,0 0-146,2 3-5,1 3 11,10 20 0,0 0 0,6 17-921,-3-2 921,-1 5-12,-2 6 1,-2 3 11,-3 1 6,-2 1-9,-5-19 0,0 0-14,-1 16-599,-1-20 1,-1-2 609,-1 2 18,-3-4-18,2-8 17,0-6 79,-2-5-34,0-16-62,0-3 23,1-15-11,3 1 16,1-20-16,1 5-1,4-16 1,7-9 16,1 15 6,7-14-268,-2 24 296,9-10-27,-4 14-29,16-14 0,-14 24 0,7-1 1184,2 11-1184,-7 7 0,8 1 0,-9 9 0,0 3-2511,0 7 2511,-1 4-1550,-1 6 1550,-2 4 0,-1 4-52,-4 4 52,-1 4 0,-3 1 0,-4 2-29,-4 0-16,-2-3 12,-7-2 733,-5-3-739,-9-4 2217,-5-4-2234,-22 4 28,9-11-8,3-8 0,-1-3-26,-6-3-42,6-7 1,0-2-127,-4-7-83,-10-8-225,21-3-380,3-5-830,7-5-7584,4 1 8798,5 0 1,5 15-1,2 6 1</inkml:trace>
  <inkml:trace contextRef="#ctx0" brushRef="#br0" timeOffset="329263">19576 12898 19435,'49'2'142,"-1"1"0,-3-1 0,-7-5 281,-15-12-333,-1-3 277,-1-2-305,-1-4-529,-3 0 540,-1-3 1154,0-11-1165,-8 9 27,0-7-641,-8 15 613,-4 1-486,-3 3 441,-4 3 1607,-1 1-1556,-7 1-56,4 5 17,-5 0-11,7 6-11,1 0 5,0 3-22,0 1 11,-1 4 1300,0 2-1289,-1 4 1,-8 14-24,5-2 52,-5 11-29,5 11-11,6-10-51,2 14 40,6-14 0,5-1-11,5 0 2598,15 11-2604,0-14 19,-1-8 1,2-2 1038,17 1-1041,-1-3-3217,4-12 3234,-19-8-1506,7-4 1506,-10-3 0,-1-3-6,0-2 205,6-11-171,-2-10 16,5-16-33,-15 19 0,-1 0 2,-1-1 1,-1 0 36,12-25-28,-6 17 2611,-2 10-2577,0 8 2311,2 5-2356,8 2-11,-5 6-23,1 4 28,2 9 12,4 9-23,-1 3-6,0 11 12,-3 10-6,-5-6 0,4 13-1990,-8-13 1990,-2 0-149,4 9 121,-1-4 17,3 3-28,-2-12 28,-5-11 5,1-7 28,2-7-22,-1-3-11,13-6 11,-8-2 0,7-8 1951,-8 0-1957,8-16 17,-6 3 6,5-13 17,-2-7-1,-8 13 18,4-9 33,-10 18 182,-1 5-119,-4-1-147,-2 7 0,-1 1 0,0 8 0,0 4 0,0 0 0,-2 8 0,0 1 0,-1 9 0,0 2 0,1 4 0,-1 4 0,2 3 0,0 3 0,2 16 0,1-11 0,3 9-354,8-3-1925,5-2 660,2-1-2862,2-8-5332,-6-14 9034,-4-6 0,-5-5 0,-3-4 0</inkml:trace>
  <inkml:trace contextRef="#ctx0" brushRef="#br0" timeOffset="329455">20922 12392 22593,'30'51'-9831,"-3"-4"9727,-10-9 1,-7-18 0,-1 0 0</inkml:trace>
  <inkml:trace contextRef="#ctx0" brushRef="#br0" timeOffset="330278">21287 12800 20097,'4'-3'3035,"0"1"-157,-4 2-2828,-17 39-33,10-15 0,-12 32-475,15-24 464,1-1 11,2 0-12,0-2 344,2 0-326,6 12-2738,-2-16 2749,5 8 11,-6-25 61,0-2 450,-2-4-410,1-1-12,1-4-44,2-2 11,1-6 3380,2-3-3335,7-14-34,4-10-694,1-1 655,-1-3-6,-4 13-5,-2 2-23,1 2-5,-1 4-18,-1 4 7,-1 5-23,6 2 0,-5 6-11,5 0-57,5 8-38,6 9 39,1 1-118,13 15 39,-17-9 672,10 8-699,-12-9-253,13 8-207,5 1 269,2-1-2767,0-4 2823,-11-10-591,14 0 815,-11-5 56,10 0 28,-16-6 23,-1-2-345,-1-3 378,0-2 23,0-3 0,0-3-1,0-1 29,1-2 134,9-9-73,-10 3-17,6-5 45,-16 7 2714,-3-3-2725,-7 6-62,-5-1 598,-10 9-676,-20 1-34,-1 7 0,-16 4-17,6 6-5,-16 11-11,16-3-1746,-7 7 1752,23-7-7,6 1 12,6-1 28,5-2-45,3 0 22,5-1-16,3-2-12,6-1 23,4-2-11,3-3 16,3-1 2263,1-4-2240,10-1-6,-9-5 28,6-2 12,-12-5 16,-3 0 17,-3-4 6,-3 1 178,-1-9-105,-3 6 44,-1-5-33,-3 8-6,-1 3-17,0 0-56,0 2-60,0 2-35,0 3 0,0 0 0,0 11 0,1 4 0,0 12 0,0 7 0,1 11-1797,-2 8 1797,0 10 0,-2-27 0,-1 0 0,0 3 0,-1 0 0,-3 3 0,-1 1 0,-1 0 0,-1 0 0,-2 2 0,0 0 0,-2 0 0,0 0 0,0-1 0,1 1 0,-1-2 0,0-1-46,1-1 1,0-1-20,0-1 1,1-2-31,1-1 0,0-1-163,-10 26-2869,0-9 2707,-1-7-28,-1-8-42,-2-9 210,-1-6 196,-17-11 190,18-12 57,-7-13 38,23-11 18,6-8-23,5 1 0,4-2-94,-1 5 1,2-1-64,4-13 0,3-1-25,0 8 0,2 2-14,1-3 0,2 0-20,2-1 1,1 1-34,1 1 0,1 1-62,1 2 0,3 1-751,11-8 1,2 1-1966,-11 13 0,2 1 2831,14-9 0,-3 5 0,-10 10 0,-2 3 0</inkml:trace>
  <inkml:trace contextRef="#ctx0" brushRef="#br0" timeOffset="347703">889 14569 21153,'-49'-2'739,"0"1"0,5-1 0,5 1-280,1 1-1992,7-1 1830,7 1 788,1 0-1037,13 0 238,-1 0-301,11 0 6,2 0 17,3 0 1006,6 1-978,8 1-8,10 1-9,4-1 1,3-1-1115,27 0 1028,-16-1 0,1 1-587,-9-2 1,0 0 507,2 0 0,0-1-14,-1 0 1,3-2-131,1-1 1,4 0 0,-5-1-360,-3 0 0,-1 0 635,19-4 0,-6 0 53,-17-2-2249,-7 0 2344,-10 0 551,-6 1-511,-7 0-18,-5 0 713,-6-1-712,-6-2 263,-20-11-179,3 5 173,-15-8-145,8 10 23,1 1 3008,0 2-2964,4 4 0,3 2-39,5 3-56,4 1-62,6 2-50,5 2-68,4 1-27,2 0 1174,2 0-1225,4 2 11,4 4-1749,33 25 1,10 6 1670,-3 0-173,-13-10 0,5 3 1,-5-2 32,-5-2 0,-6 0-303,-2 4 0,-2 1 171,-1-1 0,-3 0-708,-2 31-1553,-21-17-3276,-8 0-3315,-5-5 9208,-1-6 0,10-16 0,3-8 0</inkml:trace>
  <inkml:trace contextRef="#ctx0" brushRef="#br0" timeOffset="348435">3390 14955 15549,'7'-60'814,"-1"1"0,-1 12 0,0 5 2071,2-11-2572,-3 28 1600,-1 5-1879,-2 10-107,0 3 67,-1 26 18,1-2 4,1 21-22,0 0 1,0 1-6,0 15 280,0-10 0,0 0-264,-2 8-21,0 0-7,0 0-16,0-1 16,0-17 1,-1 0-6,-1 15 11,-1 10-44,-1-19 50,3-16 11,-2 1 3300,3-18-3256,-2-4-16,0-8-5,-2-7-23,-2-8 11,-2-8 11,-1-6-16,-2-8 71,1-7-77,-1-9-607,4 27 1,2 0 606,-2-4 0,1-1-8,0-1 0,0 0-4,0-1 1,0-1 5,-2-17 1,0-1 2,3 15 0,1 0 0,-2-10 1,2-3 27,7-6 0,2 3-8,0 22 0,2 1-9,3-19 1,3 5-15,11 9 12,3 5-6,4 8 0,4 4 5,18 5-5,-12 9 0,12 2-2853,-19 13 2842,-2 4 235,-2 8-275,-8 9 1,-1 4 5,2 11 277,-6-5 0,-4 0-294,-7 11-1410,-4 1 1416,-10 1 17,-5 1 5,-11-2-5,-6-1 5,-5-2 6,-2-4 17,0-3 734,6-10 0,-1 0-1160,-15 13 241,20-17 0,1-2-387,0-1-259,17-11-289,4-3-339,2 0-2428,7-3 3645,5 1 1,-3-4 0,2 1 0</inkml:trace>
  <inkml:trace contextRef="#ctx0" brushRef="#br0" timeOffset="349668">4356 14655 25371,'-44'-24'138,"0"0"0,-11 8 1,6 12-128,13 23-11,-18 13 0,11 12-5037,19-15 5009,-10 17 1183,21-13-1217,6-9-10,2 5 726,10-6-710,3-6 23,8 1 44,15-7 22,-4-5 2919,13-2-2839,4-14-35,-12 0 23,10-10 196,-6-9-101,-11 6 95,6-10-72,-14 10-618,-3-2 640,-1 1-28,-3 0 5,-1 2-61,-3 2 134,-2-2-151,-2 8-22,0 1 61,-2 9-89,-3 2 571,1 1-666,-3 2-34,-1 2 27,0 2-10,-5 4-12,-1 3-61,-8 14-39,0 9-96,9-6 1,3 2-107,0 13-790,23 16 241,6-33-887,17 4-404,-7-19 1,1-3-1925,23 2 1845,-16-5 0,0-2-1542,18-5 2974,-18-4 0,-2-3 800,17-6 1683,-22 2 1,-1-1 2025,2-9-138,-8 0 1,-3-2-2361,5-6-700,9-17 212,-25 21 706,-1-11-712,-5 2-425,-3 1 2095,-5 10-2040,-7 9-19,-7 6-271,-4 2 574,-3 7-574,-9 12-23,5 1 0,-9 10 17,11-1-39,1 4-6,-5 19-78,5 4-911,5 1 922,9-5-6,9-17-173,17 10 179,8-15 95,17 2 62,1-25-11,-9-6 22,-5-9 95,-7-7-67,-5 4 5,2-6 7,-8 8 156,1-6 899,-3 3-1100,0 1-18,-4 7-22,-2 7-27,0 2-52,-1 1 7,0 7 10,0 2 29,0 10-17,1 3 11,-1 7 0,0 5-3111,-2 5 3099,-2 3-19,-1-7 1,-2 1-826,-5 22 803,3-17 0,0 1-34,1-7 0,1-1-8,-1 4 0,0 0-461,-1 3 0,0 1 337,-1 1 1,-1 1-79,0 1 1,-1-1-85,-2 0 0,-1 0-40,0-2 1,-3 2-607,-7-2 0,-3 1 0,1-3 1145,4-5 0,-1-2 232,-17 16 0,1-13 76,15-31 333,2-16-468,16-17-936,3-11 881,3-9-35,7-8 487,-1 25 0,1-1-615,3-1 0,1-2 171,2-1 0,2-1-199,1-2 0,2 1-17,1 0 0,2-2-773,9-13 1,2 0 752,-7 14 1,0 1-1,7-9 1,-1 2 641,-8 17 1,-1 3-668,17-22-1250,1 5 1228,-3 6-12,-11 15 1,1 1 1147,12-8-1254,-1 5 1,2 3-18,8-1 2249,9-1-2159,-26 15 5,-17 5 12,-5 3 405,-3 5-293,-7 9 3380,-2 2-3402,-4 6 10,-1-6 1,0 1-6,0-1 22,1-1 1,0 2-34,3-7-17,0 0 22,4-7 6,1-2 34,2 0 22,2-1-6,6 0-11,2-1-39,5-3-17,2-1-5,4-5 5,0-1 45,22-19-22,-18 10 50,15-15 134,-19 5-78,-7 7 23,1-8 16,-9 11 28,-4 1-5,-2 3-29,-3 1-10,-3 1-23,-4 2 29,-9-1-169,2 4 0,-6 0 0,6 6 0,-1 1 0,0 2 0,0 0 0,-6 7 0,5 1 0,-6 6 0,6 0 0,1 3 0,0 1-3392,-3 14 3392,7-6 0,0 10 0,9-10 0,2 1-409,7 1 409,3 0-35,9 0-11,21 9-262,-4-10 1826,16 5-2297,-11-14-554,-1-3-2661,-2-5 3994,2-2 0,-19-4 0,-3-2 0</inkml:trace>
  <inkml:trace contextRef="#ctx0" brushRef="#br0" timeOffset="350243">7393 14716 16591,'-7'-45'528,"0"1"1,0 3-1,0 7 2159,-3 11-2458,-2 2-50,-2 4-33,-3 1-45,-1 3 0,-3 3-51,-2 3-11,-2 3-11,-3 2-5,-1 2 5,0 4 1420,1 1-1426,-6 12-22,10-2 882,-3 8-921,12 9 39,6-5-6,1 12 1,8-8 27,6 0 3313,4 2-3351,9 0-7,7 0-1001,7-1 990,6 0-11,4-2 1,3-1-24,0-2 29,-1-1-6,-3 0 12,-5-2 5,-6-1 5,-8-1 18,-8-1-1,-8-1-5,-8 0 5,-9 0-3001,-8-2 3018,-7 0 23,-5-1 455,-5 0-455,-21 3-23,11-7 0,-16 2-16,17-8 10,1-5-16,2 0 11,3-4 11,3-4-67,4-4-720,3-6 323,6-3-1973,6-16-1181,9 6 3607,12-14 0,-5 33 0,3 2 0</inkml:trace>
  <inkml:trace contextRef="#ctx0" brushRef="#br0" timeOffset="350469">7913 14518 23416,'0'-4'3008,"0"2"-975,0 2-2028,-16-4-5,8 14-11,-12 4 0,12 18-11,2 6-23,3 5-34,1 2-439,3-11 1,1 1 131,2 18 50,0-18 0,1-1-734,6 14-2058,-2-16 0,0 1 2356,6 21 0,-2-9 0,-6-22 0</inkml:trace>
  <inkml:trace contextRef="#ctx0" brushRef="#br0" timeOffset="351276">7735 15198 23903,'0'-48'607,"1"-1"0,0 5 0,2 8-428,2 16-84,3 2-67,1 2-39,11-5-17,-2 7-11,9-5-28,-3 8-17,2 2-4268,2 1 4223,0 2 837,3 0-1280,16-3 410,-20 4 55,9-3 51,-26 6 62,-5 0 28,-3 1 5,-1 0 3403,-1-1-3380,-2 1 16,0-1 62,-2 0 314,-1-1-151,2 1 10,-1 0 287,3-1-348,1 1-40,0-2-55,1 0-28,1 0-34,2-2-33,1 2-17,1-2-29,2 2-10,1 0 0,2 2-1,3 1-3397,9 4 3387,-2 3-143,17 14 104,-14-1-29,8 10-2274,-11-6 2219,-2 4-7,-3 0 1,-4 0-68,-4 11 124,-12-1 83,-3-1 35,-17-1 2222,6-18-2217,-6-1 102,8-9-69,1-5 6,2 0 3488,-3-7-3500,5 0 24,-1-5-35,5-2 46,3-7-79,2 2-17,1-5-11,5 5-39,11-8 5,12-1-11,4 1-5,4 3-23,-7 9-17,1 0 6,3 2-22,-1 0-6,1 0-6,1 1-3358,1 1 3353,-1 2-1184,16-3 1234,-13 3-1889,18-5 1985,-27 6 5,3-3 17,-15 1 27,-2 1 24,-2-2 1929,-1 1-1689,-1-3-123,-4 3 1081,0-1-1087,-3 3 3571,-1 2-3615,0 2 5,-1 0 95,-1 1-246,-2 1-12,1 2-16,-3 1 0,0 3-3403,-7 11 3391,2-2 6,-3 9-22,3-3-2285,3 1 2257,1 2-90,4 10-45,7 2 57,2-1-68,17-1 134,-4-18 29,10 2 11,-7-11 2290,10-2-2228,-8-5-1,7-4-2257,-12-5 2291,-1-3 23,-1-3 2368,6-12-2346,-7 3 0,4-10 17,-9 6-6,-1 0 0,0-1-28,-1 0 33,-1 2 6,-2 0-110,0-5-13,-4 10 0,0-2 0,-3 12 0,0 2 0,0 5 0,0 1-735,-1 3 3489,2 7-3712,2 1-6800,11 13-1938,-1-6 9471,4 3 1,-10-12 0,-3-2 0</inkml:trace>
  <inkml:trace contextRef="#ctx0" brushRef="#br0" timeOffset="351749">9722 14727 28658,'-57'-16'4,"0"0"0,4 1 1,8 7-5,11 18 0,-10 10 0,12-2 0,5 4 0,1 4 0,1 17 0,-3 9-3192,20-8 3158,8-13-45,5-1-134,14 10 62,0-12 22,14 3-246,14-12-140,14-8 108,-29-6 0,0-2 250,1-3 1,-1-2-152,15-4 101,-1-6-120,-2-4 265,-2-2 34,-2-4-33,-2-2 97,-14 4 0,2-4 82,8-15 0,0-4-675,-6 8 0,1-3 629,-3-2 1,2-5 0,-3 2 95,2-8 0,-1-1 11,-6 10 0,1-2 1,-2 1 122,5-18 0,-4 4-882,-6 14 0,-4 3 832,0-20-51,-11 29 1642,-2 8-1843,-3 5 0,-2 5 68,1 4-68,-4 3 1322,1 5-1322,-5 12 3392,4 4-3392,-4 12-3392,3 3 3392,-2 8 0,0 7-579,0 8 579,2 6 0,6-28 0,1 1 0,1 1 0,0 2 0,1 16 0,1 1-766,2-13 1,1 1 580,1 12 0,3-1-129,0-16 1,3-2-306,1 0 0,1 1-199,1-2 0,0-1-1408,1 0 0,1 0 2226,1 2 0,-1-2 0,1 2 0,-1-2 0</inkml:trace>
  <inkml:trace contextRef="#ctx0" brushRef="#br0" timeOffset="352237">10168 15028 22099,'-28'-40'87,"0"0"1,0 3 0,13 9 1736,22 22-1857,5-2 711,8 2-835,11-1 1,3 2 106,13-3-116,-5 3 0,7 0 0,-5-1 380,-10 3 0,-2-1-268,22-2 0,-2 0-3060,0-4 3092,-5 1 22,-7-3-156,-4 0 184,-7-1-1844,-5 0 1878,-5 1 684,0-4-544,-11 7-6,1-2 2196,-11 7-2219,-2-1 606,-12-1-617,5 2 3359,-6 1-3437,9 2-22,0 1-34,1 1-17,0 1 0,-2 7-11,1 1-11,-1 8 11,3 1-17,0 5 0,3 4-11,1 3-61,6 17 10,3-10-21,5 12-147,14-5 118,-3-12-44,17 11 156,-16-26 51,6 1 16,-13-15 152,5-4-74,-6-5 12,4-4 17,-7-5-22,0-2 21,-3-4 124,4-13-39,-4-8-140,1-1 50,-3-8-84,-3 22-27,-2-6-7,-1 14-9,-2 4-24,0 3 0,0 3 0,0 3-18,0 1-72,0 3-111,0 1-3726,-1 2-2346,7 0-3378,-1 2 9651,5 1 0,-5-1 0,-2-1 0</inkml:trace>
  <inkml:trace contextRef="#ctx0" brushRef="#br0" timeOffset="352603">11522 14695 25466,'0'-4'2621,"0"1"-2862,0 3 169,-3-27 44,4 27 28,-2-18 5,7 37-27,1 4-17,2 3-1,0 4-16,2 3-5,-1 2-611,-1 1 588,-1 0 17,-2 0 11,-2-3 22,-2-4 40,-4-2-40,-4-5-3148,-3-3 3204,-6-3 6,-1-4-520,-2-4 565,1-2 383,1-3-356,1-2 24,1-2 122,-4-8 2989,5 0-3095,-2-9 56,9-9-151,3 4-2518,5-8 2484,7 8-47,5 1-65,17-8 34,-4 8-697,14-3 630,-7 10-12,3 2-50,2 3-22,1 2-40,1 3-50,1 1-84,-1 2-106,0 1-2185,-1 0 1803,1 2-559,-1 2 438,-1 1 1001,21 6 0,-33-6 0,10 4 0</inkml:trace>
  <inkml:trace contextRef="#ctx0" brushRef="#br0" timeOffset="352941">12217 14843 17949,'-3'6'5859,"1"-1"-4862,2-5 1395,0 0-1765,-65 9-459,45-7-101,-16 3 0,4-1 17,28-3-22,2-1 128,1 0-178,7 0-7,0 0 1,8 0-29,9-3 18,-2 0-1,9-3-22,-7 0 17,0 0 5,1-2 1,11-7 16,-9 1 17,12-11 11,-19 8 56,3-19-22,-15 17-49,-1-9-24,-9 15 0,-2 2 0,-4 1 0,-2 1-3392,-3 1 3392,-2 3 0,-3 1 0,-1 3 0,-2 1 0,0 3 0,-2 5 0,-2 5 0,-1 5 0,-1 5-478,-1 3 478,-1 5 0,10-6 0,0 2 0,-8 15 0,11-13 0,3 0 0,-1 15 0,9-2 2119,4 3-2119,10-2 0,7-1-587,12-5 0,5-2-323,-4-9 0,2-3 910,18 10 0,-1-4 0,-3-7 0,-6-13 0</inkml:trace>
  <inkml:trace contextRef="#ctx0" brushRef="#br0" timeOffset="361209">12435 8704 27023,'-12'-47'0,"3"16"11,9 52-11,0 23 0,0-6-25,0-2 0,0 2-294,0-5 0,0 1 131,2 11 1,-1-1-537,1-8 1,0-2 460,1 0 0,1-3-505,2 11-264,2-2-1662,3 8 448,-3-17-2392,1 4-3623,-5-20 7647,-2-4 0,-1-7 1,-1-1-1</inkml:trace>
  <inkml:trace contextRef="#ctx0" brushRef="#br0" timeOffset="361442">12179 8989 23036,'-44'-19'520,"1"0"1,4 2 0,8 3 426,17 7-560,7 4 117,1-1-280,5 2-17,1 1-112,0-1-6,2 1-55,3-1 83,5-1-117,8-2 6,8 0-40,9-1-5,8 1-1023,9 1 939,8 1 22,-28 2 1,0 0-71,1 1 0,1 0-462,14-1 0,3 2-2586,1-1 0,0 1 390,0-1 1,0 0-1678,-7 1 0,-4-1 4401,6 0 1,-22 0-1,-11 0 1</inkml:trace>
  <inkml:trace contextRef="#ctx0" brushRef="#br0" timeOffset="361758">13340 8582 20788,'-3'-5'3456,"2"2"-397,1 3-3008,-8-39-18,6 30 281,-6-28-298,8 47 164,-1 2-129,1 28-29,0-4-52,1 18 24,0-7 12,2 1-6,0 1 11,0-15 0,0 1 3,1-1 0,-1 0 0,1 0 0,-1-1 26,3 23-12,-3-22 0,-1-3 40,0 5-68,0-12 0,-2 4 0,1-13 0,-1-2 0,0-4 0,0-2 0,0-5-744,0-1 1,0 0 0</inkml:trace>
  <inkml:trace contextRef="#ctx0" brushRef="#br0" timeOffset="452314">822 16283 11135,'-54'-4'963,"-1"0"1,10 0-1,8 2 1865,16 1-2727,16 1 1221,4 0-1243,11 0 28,3 2 772,14 0-795,5 1-33,12 0 524,12-1-567,-23-2 1,1 0-29,4 0 0,2 0-5,3 0 0,0-1-9,3 0 1,1-1-779,1 0 0,1-1 773,1 0 0,-1-1 8,0 0 0,0 0 11,-1-1 0,-2 0-2,-1 0 0,-2 0 8,-3-1 0,-1 0-1049,-4 0 0,-1-1 1063,22-7 107,-10 1 61,-12-2 1354,-11 1-1259,-9 0 1311,-7-2-1356,-5 1-28,-7-3-16,-4 0-6,-7-3 3610,-16-9-3509,6 7 437,-22-12-347,20 18-29,-6-3-39,14 10-22,3 2-45,3 2 107,2 0-236,5 2-28,2 2-45,4 1-83,1 1 38,4 6 35,2 1-12,6 8-28,4 1 28,4 4-17,4 2-11,13 17-11,-8-8-609,8 11 536,-14-11-56,-4 1-79,-6 1-145,-6 1-3443,-7 3 2788,-8 3-974,-9 2 1961,-13 6 0,13-22 0,-1-1 0</inkml:trace>
  <inkml:trace contextRef="#ctx0" brushRef="#br0" timeOffset="453602">3796 16426 23282,'-2'-43'569,"1"0"0,0 4 1,0 9-262,0 23-134,1 4-202,-2 2-45,1 11 157,-2 20-56,1 7-3409,-2 17 3393,1-4-24,-1 5-408,0 4 409,-1 2-20,2-16 0,1 1-288,0-11 0,0 0 288,-1 11 0,0-1-6,2-12 1,-1-2-59,-2 31 22,2-20 1,-1 1 27,-2 16 39,2-23 1,-1-1 5,-1 3 22,0-7 118,-5-5-62,0-12 12,-6-3-6,1-13 2837,-3-7-2876,-2-8-22,-3-9 5,-1-9-2539,-1-8 2556,4-12 0,1-6-28,7 22 0,2-2-163,0-4 0,-1-3 1,3 3 159,5 3 0,2 2 2,0-2 1,1 0-550,3 0 1,1 0 549,1 1 0,1 0-6,3 1 0,0 0 0,1 2 1,2 0 4,-1 1 1,1 1-9,1 3 1,1 0-1,-1 3 1,2 0-351,7-5 0,2 1 353,12-12-9,-12 20 1,2 1 3,10 0-23,-2 6 1953,0 5-1942,-2 6-22,-2 4 6,-2 6-6,-1 6-6,-3 7 17,-1 7 6,-4 5-23,-2 7-56,-8 5 1,-4 2 22,-3 14-551,-2-10 0,-4-1 562,-15 7-6,-9-1 881,-6-2-852,-6-2 129,-4-5-96,-2-5 11,1-5 6,2-6-23,4-4 12,5-5-12,7-5-50,4-3-123,5-5-269,5-1-504,4-4-1059,4-4-3668,2-4 5679,5-7 0,-1 8 0,2 0 0</inkml:trace>
  <inkml:trace contextRef="#ctx0" brushRef="#br0" timeOffset="454377">4389 16737 26799,'4'-36'224,"-1"1"-179,-2 7-5666,1-5 5666,1-6-17,2-7 843,2-6-871,2-7 19,-1 2 1,2-4-111,-4 11 1,0 0 90,3-10 0,-2 1 16,-4 20 1,0 4 11,-2-6-5,-2 5 22,-3 7-12,-1 6 6,-2 6-11,-1 5 2616,-2 3-2644,2 6 563,-8 4-575,3 7-10,-5 7 16,1 6 975,-2 7-969,-1 6-11,0 7-17,0 7 22,0 5-22,2 4 6,1 3-6,3 2 6,3 1-57,4-2-22,4-3-16,2-3-57,6-6-27,4-5-63,8-5-32,5-4-85,6-5-96,5-4-122,5-4-129,5-4-179,3-4-180,4-4-305,-14-7 0,1-1-126,18-3 818,-20-2 0,-1-2-280,9-9 453,-4-6 488,-3-6 403,-3-3 213,-3-3 213,-3-5 162,-2-1 162,-3-2 52,-1-1-57,-4 3 840,0-12-4258,-8 16 3003,-1-4-258,-7 19 6,-1 6 108,-8 1-416,1 7 480,-9 0-547,-10 12 3311,-11 11-3361,-1 3-12,-1 9-1646,13-4 1630,2 2-29,-3 15-4,4 11-370,7-9 358,7 2 17,14-26-40,11 2 62,2-7-11,9 0 17,-5-9 34,0-5 16,0-1 11,0-4 1809,6-8-1741,1-9-3259,-2-3 3247,-4-3-273,-10 6 307,-2-1 101,4-10-85,-5 8 18,2-6-2033,-6 14 2049,-1 2 2045,-3 5-2090,0 2 717,-2 4-935,0 0 90,-1 6-39,-1 2 5,-2 5 0,1 3-11,-1 3-39,2 3 3202,1 14-3359,4-6-107,3 8-4153,14 1 3604,-2-10-301,9 8-2422,6-5 841,-7-9-1724,7 3-5141,-12-13 9627,-5-4 0,-7-3 0,-4-2 0</inkml:trace>
  <inkml:trace contextRef="#ctx0" brushRef="#br0" timeOffset="454793">5578 16511 20279,'15'-45'933,"1"0"1,-2 4-1,-5 8 551,-9 19-829,-8 2-2460,-1 4 1894,-8 3 315,-10 8-376,4 4 399,-10 6-405,-1 13-22,7-3 0,-6 10 0,12-6-11,3 1-12,4 0 1806,2 1-1862,5 13 1,3-10 225,4 10-304,6-14-61,3-2-84,8-1-91,2-1-671,20 3 409,-7-8-62,14 1-689,3-10 851,-11-4 175,10-2 167,-16-7 375,-2-3-101,-1-4 74,-3-4 346,9-12-139,-10 4 50,6-9 67,-12 6 51,1-1 50,0 1 28,-2-2 0,0 4-39,-2-1-28,-2 4 795,3-8-683,-7 10-230,0-1-190,-7 15-302,-3 3 21,-1 11 74,1-2 5,-1 20-16,1-8-1,2 9-28,0-6-16,4 0-45,0 2-68,4-1-77,0 0-768,10 10 44,-4-9-671,5 7-2219,-7-13 3854,0 0 0,-7-9 0,0-2 0</inkml:trace>
  <inkml:trace contextRef="#ctx0" brushRef="#br0" timeOffset="454977">6286 16243 25954,'-49'-32'-2118,"12"11"500,49 42-2393,3 3-5023,-1 0 8796,-1-3 1,-6-10-1,-3-5 1</inkml:trace>
  <inkml:trace contextRef="#ctx0" brushRef="#br0" timeOffset="455343">6475 16475 23987,'-1'-3'2331,"1"0"-1727,0 3-581,-4 18-29,3 11-11,-2 9 17,3 3-95,0-3 28,0-9-11,1 5-90,2-8 89,1-9 12,2 1 84,-3-11 56,0-3-45,-1-3 28,2-3 0,1-3 56,7-12-56,7-11-23,3-3-16,2-3-3392,6-1 3358,-6 11-367,8-6 373,-10 14-6,0 3-101,4 1-78,-2 5 56,0 3-33,-6 7-225,-1 9 168,-5 0 3163,4 6-3897,1 4-2671,-5-4 2454,4 5-668,-6-6-2850,2-2-3921,-2-1 8620,0-4 0,-5-4 0,-2-3 0</inkml:trace>
  <inkml:trace contextRef="#ctx0" brushRef="#br0" timeOffset="455742">7288 16495 20257,'2'-7'4520,"0"1"-3489,-2 6-437,-9-65-1089,-1 47 565,2-17 0,-4 5 253,-21 30-301,-8 14 0,0 0-36,11 7 0,4 5-14,0 15-22,10-11 0,4 2-180,16 21 189,6-14-111,12-7-189,10-7 162,4-4 156,0-3 51,-4-8 39,-14-7 23,-1-2 420,-3-1-297,-1-3 319,2-4-207,-6 1 16,0-3 12,-5 4-39,-3 1-62,1 1-39,-2 0-72,0 1-141,0 1 0,0 7 0,0 1 0,2 20 0,-1 9 0,2 4-745,-4 5 745,-4-6 0,-3 3 0,-3-7 0,-3 2 0,-2 6 0,-3 3-77,2-7 0,-2 1 1,-1-1-1643,-4 10 1,-3-1 1354,1-9 0,-2 1 0,1-5-87,0-3 0,0-2-440,-10 9 1,0-2-157,11-15 0,0-2 658,-4 1 0,1-3 0,-1 1 1,2-3-1</inkml:trace>
  <inkml:trace contextRef="#ctx0" brushRef="#br0" timeOffset="456633">9351 16127 23043,'-49'-19'-6,"-1"0"1,3 1-1,4 10-548,-12 28 542,-1 5-10,0 4 0,2 3-6,3 3 0,18-7 0,2 1-12,-12 16-53,10 2 1,5 2-20,7 1 45,7-12 0,5 0-320,22 14-2265,4-13 2361,19 9-22,6-17-883,11-5 1044,-22-14 1,2 0-62,20 0 0,3-2 157,-12-2 0,1-2-459,14 1 0,-1-2 504,-17-4 0,-3-2 16,-1-1 1,-1-2 603,-2-1 1,-1-2-423,8-6 1,-1-3 109,16-11 624,-22 9 0,-3-2-552,5-9 354,1-17-376,-12 11-22,-10 5 0,-1 1 237,-3-4-254,-3-7-22,-6 17-34,-4 3 2774,-3 4-2863,-12 1-2640,-3 8 2477,-11 0 6,3 10 565,-6 3-577,-1 5-1814,-2 3 1814,1 2-458,-12 10 430,14-4 17,-6 7-5,17-8 1856,0 11-1885,9-8-10,1 7 5,10-10-161,6-2 116,4 0 2415,19 3-2432,-1-5-72,31 3 67,-4-12 117,2-3 28,-6-8 859,-20-5-752,6-12-39,-13 1 22,5-6-205,-14 4 200,-3-1 211,-3-3-228,-1 0-3103,-2-15 3165,-2-2-91,-1 0 23,-2 7-17,-1 16 451,-1 5-496,-1 5-22,-2 5-16,-3 3 3391,-5 6-3375,-5 2-17,-5 7 0,-4 3-11,1 2-112,-7 12-123,8 3-2063,5 1 2068,11-1-2831,11-12 2445,6 1-407,5-2-578,8 1-2185,9-3 3814,13-1 0,-18-9 0,2-1 0</inkml:trace>
  <inkml:trace contextRef="#ctx0" brushRef="#br0" timeOffset="457228">10187 16430 18324,'2'-8'4605,"0"1"-3754,-2 7 1967,0 0-2818,1-53-17,-5 45 0,0-38-3381,-6 62 3387,-2 5-297,0 2 314,-1 4-12,0 3 1,0 0-1,-3 17-11,4-11-44,-2 26 10,9-27-111,3 19 61,5-27 6,1 3 22,2-16 68,0-6 3306,-1-4-3223,0-2 0,2-4-22,1-4 399,2-5-388,3-4 34,2-5 22,1 0 23,1-4-28,1-1-1,1 0-5,0-2 6,0 1-34,2 1-3398,-1 2 3376,0 3-34,0 2 0,5 0-28,-8 7-11,8 0-1,-13 9-10,4 2-6,-7 4 17,1 4 0,2 4 11,-1 3 16,1 3-38,-1 2 11,1 2 0,-1 0-1432,1 1 1443,-1 1-307,1-1 285,0-1-17,2-2 0,-1-3-1712,3-1 1712,-1-4 1717,0-2-1684,0-4 23,-1-3 0,1-2-6,1-6 6,0-3 1377,10-14-1354,-6 1-12,7-11-1898,-8 3 1915,-2-5-17,2-7 2065,-1-4-2048,1-9-23,-10 24 1,1-1-387,3-18 0,0-3 397,0-2 1,-1-2 33,-4 12 0,0-2 1,-1 3 4,1-6 1,-2 4 8,-3 8 1,-1 4 91,-2 1-27,-1 8 100,-4 5-239,1 9-7,-1 3 2892,1 6-2892,0 4 290,-2 3-290,-3 7 0,-4 5 0,-8 25 0,9-12 0,2 2-1090,-1 1 1,1 1 1080,1 4 1,2 0-20,3 23-197,2-30 0,1 0 188,3 0 1,0 1-34,2 0 0,1 0-20,1-1 1,2-1-764,11 30 523,2-5-135,3-5-162,0-4-1376,-6-14 0,1-1-7828,5 10 9130,3 4 1,-19-32-1,-6-11 1</inkml:trace>
  <inkml:trace contextRef="#ctx0" brushRef="#br0" timeOffset="457410">10773 16382 26497,'60'-19'-1309,"0"0"0,-10 1 1,-3 7-818,0 15 0,-3 5-364,-9-2 0,-1 0 2490,4 1 0,-2 0 0,4 1 0,-2 0 0</inkml:trace>
  <inkml:trace contextRef="#ctx0" brushRef="#br0" timeOffset="458317">11486 16429 16740,'-3'0'6783,"0"0"-10170,3 0 3348,-31-8 1181,27 8-1148,-20-4-11,36 11 6,3 2 857,2 1-902,2 0-5,-1-1 5,0 0 33,0-3 23,-1 0 23,-1-3 16,-2-1 3311,-1-1-3126,7-9 160,-8 1-143,7-13-3515,-12 2 3380,0-6-5,-5 2-1080,-1-3 1096,-2-1-420,-3-2 420,-1 1 130,-10-6-124,3 11-11,-8-1 2724,-9 10-2746,4 6 78,-37 4-157,29 6 1487,-18 5-1487,22 12-17,9-1-5,-3 11-34,8 12 12,6-7 704,0 13-766,7-13-79,2 1-89,5-2-163,2 0-190,8-2-247,4 0-234,6-4-1811,5-2 1568,2-6-76,2-4-47,0-6 153,-1-4-222,11-9 1515,-11-4 286,7-6 246,-12-4 1254,10-15-614,-9 5 71,7-11-83,-13 9-112,-3 0-147,-1 2-150,-4 2-96,-2 3-94,-3 5-79,-3 4 1833,-2 4-2164,-3 5 10,-2 1-144,0 3-6,-8 12 17,2-3 0,-6 12 12,0 5-29,0 5 17,0 0-5,4-3 11,4-4-28,3-6 11,3 2 0,3-8 22,5-3-22,2-3-6,2-2-3380,3-2 3403,2-4-127,22-14 127,-14 3 27,17-14 1,-20 6 17,0-1-29,1-2 23,-2 0 3330,-1 2-3202,7-6-3246,-9 10 3140,4-3-16,-10 11-28,-1 2-12,-1 3-16,0 2-6,7 3 5,-3 4 18,15 12 3380,-10-1-3398,6 9-3385,2 5 3357,-7-6 23,8 8-211,-9-10 217,1-1 22,1-2-40,1-2 1,1-2 22,10 0-5,-8-8-6,7 0 0,-11-8 11,-3-4 0,0-6 23,-1-4 5,13-37-22,-12 12-3,-5 4 0,-1-2 14,1-21-17,-7 26 0,-1-2-229,0-2 0,0-1 226,0-3 0,-1 0 17,0 0 1,-1 1-1036,0 0 0,0 1 1038,-2 4 0,0-1 47,-1-7 1,0 2-1400,-2-15 1324,-3-6 1370,-6 26-1370,1 14 0,-3 0 444,4 17-444,-1 2 2269,0 3-2269,-2 5 0,-12 16 0,2 4 3392,-9 17-3392,6 1 0,1 11-1484,12-23 1,0 1 1483,1 4 0,1 1 0,2 3 0,0 0 0,2 2 0,2 2-415,5 18 1,5 3 363,1-21 0,1 0 0,2 0-638,0-1 1,0 1 0,2-2 511,10 13 1,3-3-320,3-8 1,2-2-1035,5 1 1,3-1 1529,1-5 0,-1-3 0,-10-7 0,-3-5 0,2-9 0</inkml:trace>
  <inkml:trace contextRef="#ctx0" brushRef="#br0" timeOffset="458506">12674 16272 21450,'-4'-5'4358,"0"1"-3848,4 4 470,0 0-5097,-3-66 4201,9 42-62,3-18 0,4 3 409,17 24-436,16-5-1,-4 10-5,3 1-209,-12 6 0,2 0-217,0 1 1,1 2-3351,15 2 1,0 1 3786,-15-1 0,-4 1 0,22 5 0,-38-4 0</inkml:trace>
  <inkml:trace contextRef="#ctx0" brushRef="#br0" timeOffset="459442">14414 16927 26939,'44'-42'104,"0"0"1,-3 4 0,-8 2-60,-13 3-23,-2-4 0,-1-2-1382,-2-5 1377,-1-4-12,-6 8 1,1-4-3,-1-8 0,1-3-1136,-3 6 0,1-2 0,-1 1 1150,0 6 0,-2 2 0,0-1 2,2-20 1,-2 2 85,-1 17 0,-2 2-86,1 2 1,-2-2 16,-2-19 1,-2 1-9,1 25 0,-1 0 45,-3-21 0,-2 5-245,-2 19 250,-1-1-44,5 23 369,3 4-425,0 3-56,0 5 61,-4 5 6,-3 6 22,-5 8 6,-5 9-23,4-2 0,-1 4 14,-3 9 1,1 2-20,-1 1 0,2 2-9,0 2 1,2 2-743,3 6 1,3 0 722,4-13 0,0 0-545,0 15 1,2-1 499,4-17 0,3-3-183,1 0 1,5 1-53,9 9 0,7 0-177,9-4 0,3-2 294,1-1 1,2-3-267,3-7 1,0-6-119,-12-10 1,0-3-793,28 5-168,-5-8-61,-3-10 1291,-7-7-624,-5-9 497,-7-8 918,-5-6 354,-1-25 847,-9 11-1264,-8 15 0,0 0 3456,0-11-2781,-3 2-17,0 5-22,-3 6-107,-1 5-134,-2 6 1535,-5-1-1871,1 8-107,-4-2-90,3 8 348,2 1-510,0 1-56,0 2-173,3 0-6,0 1 95,1 4 44,0 0 7,3 5-6,1 1 5,4 0 0,4 0 6,1-1-5,4-1 33,10-2-23,-4-2 1,7-2 11,-8-5 50,8-7-33,-9-2-12,6-7-5,-12 1-12,-1-2 18,-3-4 10,-2 0 7,-2-1 32,-4 0-10,-1 2-17,-2 1 72,-7-2-83,-2 8-12,-6-2-5,-1 10-6,-4 3-44,-2 2-3398,-4 2 3397,-1 4-1565,-1 4 1576,1 4-25,-8 15-3,9-3 18,-3 12-12,13-5 0,4 3 17,4 2-1911,6 21 1766,7-12-113,7 14 1298,6-17-1696,-1-12 1,2-1-375,13 14 349,-10-15 1,2-2-1297,13 6 1977,-6-12 0,0-2 0,-3 0 0,14 2 0</inkml:trace>
  <inkml:trace contextRef="#ctx0" brushRef="#br0" timeOffset="459767">15925 15912 26497,'-37'21'-8,"1"0"1,2 1-1,7 3-2441,17 34 2454,5-27 1,0 0-6,1 2 0,0 0 5,1 1 1,0 1-12,0 0 1,0 0 2,2-1 0,-1 1 0,1-1 1,0 0-12,1 0 0,0 1-20,0-1 1,1 0-74,0 1 1,0 0-29,1 1 1,1 1-45,-1 0 0,0 1-88,1 0 1,-1 0-51,-1-1 1,0 0-57,0-1 1,0-1-121,-1-2 1,-2-1-668,-5 27-212,-5-7-253,-9-10-822,-16-5 2063,7-20 759,-9-5 1878,11-38-1021,9-2 6,0-25-73,13 2-168,3-7-569,6 14 0,3-1-196,-2 10 1,1 1-76,5-11 0,1 2 22,11-13-78,4 3-73,4 3-28,2 6-28,3 3-90,1 6-190,3 1-662,-9 15 1,3 1 969,-4 2 0,0 2 0,19-9 0,-18 12 0</inkml:trace>
  <inkml:trace contextRef="#ctx0" brushRef="#br0" timeOffset="460150">16341 16635 17419,'0'7'3221,"0"-1"-361,0-6-2126,0 0-3379,73-76 2718,-46 40-58,-1 5 0,7-5 0,-8 3 549,-6-14-536,0-6 47,-9 22 1,0 0-76,0-3 0,-1 0 14,0-3 0,1 0-14,-1-3 0,-1 1 25,1-2 0,-1 1 11,0-1 1,-1 0 7,0 3 1,-2 0 103,1-11 1,-1 1-60,-3 14 1,0 2 2,1-7 1,-2 2 109,-4-3-57,-1 9-16,-2 6 2862,-10 4-2996,5 12-7,-8 4 659,5 12-652,-1 8 5,-3 7-6,-2 8 1,0 7-539,-2 6 544,2 10-6,11-24 1,0 4-20,-2 20 0,3 3-3,2-11 0,2 2 11,0-6 0,1 2 0,2 1-45,3 1 1,4 1 0,0-2-1453,1 8 0,2-1 1465,0-8 1,2 1 0,0-4-34,2 1 1,2-3-461,-1-3 0,1 0 393,-2-4 1,1-1-272,11 24-168,-5-8 453,-4-10-878,-3-6 2619,-4-10-3001,-1-7 597,-1-7-3862,0-5 4660,2-8 0,-5 4 0,1-3 0</inkml:trace>
  <inkml:trace contextRef="#ctx0" brushRef="#br0" timeOffset="460276">16690 16497 18073,'-36'-46'1123,"-1"0"1,4 5 0,4 5 312,5 11-854,4 3 150,4 4-334,2 1-84,4 2-78,2 0-102,3 2 61,2-6-262,6 3-3117,6-5 2287,24-3-150,1 6-1273,21-5 2320,3 7 0,-26 7 0,0 2 0</inkml:trace>
  <inkml:trace contextRef="#ctx0" brushRef="#br0" timeOffset="461069">17862 15900 15202,'7'-58'554,"1"1"1,-1 4-1,0 6 2239,3 6-2272,0 6-62,-3 7-90,0 8-105,-3 6-130,-2 7-128,-1 3-34,-1 4 1437,0 5-1421,-2 21 7,0 3 156,-3 21-151,1-1-48,2-9 1,0 3-1,1-9 0,0 0-8,0 12 0,0 0-11,1-12 0,1-1-128,1 1 1,0-1 65,1 2 1,1-1-522,2 1 0,0-1 440,0 1 0,1-1-62,0-1 0,-1 1-377,0 9 1,-1 0-752,-3 17 358,-4-23 0,-4-3-2380,-12 1 1475,-9-8-3010,-3-10 3804,-2-9 1098,-14-18 55,11-7 247,-8-15 3444,16-2 44,1-4 954,4-3-1552,8-10 0,3-2-2415,-1-4-592,3 5 0,4 2 435,12 1-458,1 14-57,9-6-44,4 16-23,8 3-39,7 2 11,11 4-16,7 2 24,-22 9 1,1 0-569,2 1 1,0 0 573,4 1 0,0 1-1094,1 0 0,1 1 1114,0-1 0,1 1 5,-2 1 1,1-1-523,13 1 1,-1 0 518,-16 0 1,-1 0 60,9 0 0,-3 0-41,1-1 22,-9 0 862,-5-2-816,-16 2 2657,-1-1-2769,-12 2 1775,-2 0-1776,-3 0 356,-6 2-255,-5 2-17,-5 3 12,-3 2 44,-14 10-83,10-2-12,-6 8-17,15-4 12,5 2-274,4 1 279,5 2 6,10 13 16,5-9-5,11 10 56,20-5 227,-10-17 0,1-2-19,13 8-18,6-11 208,-34-24-281,-4-1-10,2-8 117,-4-9-191,-5 3-22,-1-10-3134,-4 5 3050,-1-2 45,-2-1-338,-2 1 321,-2 1 6,-2 4-23,-2 4 0,-1 4 12,-10 0-73,5 8-252,-19-1-141,14 9-363,-9 4-678,9 4-2174,2 5 3647,0 5 0,10-6 0,1 0 0</inkml:trace>
  <inkml:trace contextRef="#ctx0" brushRef="#br0" timeOffset="461849">19638 15813 17798,'-1'3'1832,"0"0"-326,1-3-901,-20 65-2169,11-21 1735,-2 0 0,0-1 131,7 4-2836,3-11 2747,4 0-6,3 2 718,6 0-777,3-1 1,1 0-87,5 10-985,-3-11 0,0-2 957,0-3-12,0-3-535,-4-4 529,-4-5 1665,-3-4-1329,-3-4 140,-3-6-161,-4-1 2494,-3-7-2663,-6-3-61,-4-6-17,-3-5 28,-2-7 0,0-4-62,-6-12 1022,6 6 1,2-1-1011,3-14-1386,3-6 1380,5-4-31,5 27 0,2 0-3,-1 0 1,2-3 30,4-14 0,3-1-28,-3 13 1,2 0 2,4-11 0,1 3 33,8-9-5,-4 22 0,1 2-28,10-10-22,9-4-23,-8 22 6,16 2-6,-7 10-28,13 2-207,-10 9 241,1 5 5,0 6 6,0 4-2761,11 17 2739,-15-5-6,8 15-1682,-17 7 1671,-13-8 191,-10-7 0,-5 1-163,-13 6 11,-17 9-22,-8-18 33,-10-4 11,-7-4-19,26-14 0,-2-1 36,-20 2 0,0-2 40,-9 1-262,16-5 1,5-1 283,15-5 1406,7 0-1434,8 0 2510,4 0-2633,3 0 612,9 3-551,3 2 0,11 4-1845,6 4 1834,7 2 0,8 2-180,5 0 175,5 2-18,3-1-10,3 0 5,0-1-12,1-1-22,-18-7 1,0 0-23,19 1 53,-21-5 1,-2-1 2,8-2 11,-5-6 45,8-11 5,-16-3-1807,5-10 1813,-17 2 11,-4-2 1345,0-14-1316,-7 10 395,-1-6-367,-6 16 16,-2 5 17,-2 3-1,-2 3-22,-1 3 2489,-1 2-2478,-2 1 1248,2 3-1353,0 1 382,0 4-405,3 1 6,-2 5-18,3 1 30,0 3-41,1 15 18,2-4-18,2 13-21,4-7-24,4 3-256,13 22-127,-9-24 0,2 0-636,0-1 1,1 1 318,-1-2 1,0-3-2655,6 7-6162,-4-7 9584,-4-7 0,-7-10 0,-3-5 0</inkml:trace>
  <inkml:trace contextRef="#ctx0" brushRef="#br0" timeOffset="462016">20712 15797 24519,'23'24'-2458,"0"1"0,10 10 1,-25-28-1</inkml:trace>
  <inkml:trace contextRef="#ctx0" brushRef="#br0" timeOffset="462428">21308 16003 21511,'0'-9'3658,"0"3"-3025,0 6 146,0 0-550,-25-63-72,6 43-112,-1-15 0,-3 3 16,-10 28-415,-3 1 371,-3 5-11,2 3 5,2 5-28,4 4 0,4 4 6,5 3 0,5 2 0,4 0 95,6 1-101,3 0-22,5 0 22,20 17 23,-4-17 5,15 9 11,-11-23 18,1-3 27,2-4 0,-2-3-3278,1-5 3334,-1-2-78,0-5 112,-2-2-2165,-2-3 2159,-1-1 0,-1-2 118,5-9-146,-5 7 2105,3-4-2228,-7 11 29,-2 1-29,-2 3 3260,0 1-3260,-4 3 0,-1 3 0,-1 2 0,-2 1 0,-1 13 0,-1 2 0,-2 16-3260,-3 2 3260,-2 8 0,-3 6-226,-2 6 226,-3 4 0,0 2 0,7-27 0,1 0 0,-1-1 0,1 1 0,-1 0 0,1 0 0,0-1 0,0 1 0,-6 25 0,-1 1-531,6-22 0,0-1 343,-6 20 1,1-3 2433,-1-7-2845,1-8 599,3-11-1065,4-11-1421,3-8-7092,3-8 9578,1-3 0,1 0 0,0 2 0</inkml:trace>
  <inkml:trace contextRef="#ctx0" brushRef="#br0" timeOffset="463033">21748 15534 26838,'12'37'14,"-1"0"0,11 10-22,-26 8 0,-7 4-1581,8-24 1,0-1 1588,1 1 0,-1 0 0,1 0 0,-1 0 11,2-2 1,-1 1-12,-1 28 11,1-7 920,0-8-903,-1 0 546,1-17-429,0-5 85,1-16 240,1-8-346,2-12-80,2-2-32,4-13-7,3-2 1,3-8 11,3-6 11,4-3-6,3-3 45,4 1-44,0 3-1043,2 6 1065,-1 6-2524,-1 5 2474,0 6-6,-4 6 5,-1 5-5,8 5 993,4 11-982,0 2-5,0 12-766,-11 0 771,0 4 2496,1 2-2496,0 2-1872,-1 0 1883,1 2-5,8 8-6,-7-11 1825,5 3-1819,-11-16 11,-2-6 5,-1-5 12,0-4-12,1-6 12,-1-6-17,1-6-12,-1-6 18,0-6-12,-1-6-2056,0-6 2062,0-7-6,0-6-6,-9 25 1,1-1-1,0-1 1,0 0 5,0-2 1,-1 0 4,1-1 1,-1 0-3,-1 1 0,0-1 36,0-10 1,-2 0 620,-1 13 0,-1 0-671,1-6 0,-3 2 0,-6-17 0,0 19 0,-5-4 0,3 21 0,1 5 0,1 4 0,0 5 2659,1 3-2659,-1 4 671,-9 14-671,-9 21 0,-1 8-363,11-15 0,0 1 363,-4 25 0,10-25 0,2 1-1576,0 3 0,1 0 1576,2 2 0,1 1 0,1 1 0,3 1-219,1 0 0,3 1 219,2 1 0,1 0-65,2-1 0,3 2-195,5 4 1,3 4 0,-2-3-273,0-4 0,-1-2 369,1 1 1,2 1 0,-3-6-104,7 8-563,-4-11-2823,0-10 3652,-6-13 0,-4-6 0,-7-7 0</inkml:trace>
  <inkml:trace contextRef="#ctx0" brushRef="#br0" timeOffset="463259">22460 15680 18831,'50'-25'142,"-1"0"0,1 0 1,-4 1-1,0 2 1,-6 7 693,22 15-657,0 0 8,-22 0 1,-1 0 21,16-1-209,7-1-242,-32-2 242,-7 2 0,-8-2 1054,-4 2-1054,-5-2 0,-4 3 1745,-2-2-1745,-1 2 0,-2 0-583,0 0 331,-4-1-9579,0 1 9719,-2-1 0,4 1 1,2 0-1</inkml:trace>
  <inkml:trace contextRef="#ctx0" brushRef="#br0" timeOffset="1.38472E6">4526 17337 24575,'15'3'0,"20"-1"0,16-1 0,7-2 0,-7 1 0,2 0-1260,-4 0 1,3 0-1,-1 0 1260,6 0 0,0 0 0,-15 0 0,1 0 0,1 0 0,1 0 0,0 0 0,2 0 0,6 0 0,0 0 0,2 0 0,-1 0 0,1 0 0,0 0-794,0 0 1,1 0 0,0 0 793,1 0 0,-1 0 0,0 0-1283,-2 0 1,-1 0-1,0 0 1283,1 0 0,1 0 0,1 0 0,6 0 0,2 0 0,0 0-612,-15 0 1,1 0 0,-1 0 0,2 0 611,2 0 0,0 1 0,2-1 0,-1-1 0,3 1 0,1-1 0,1 0 0,-1 0 0,3 0 0,-1 0 0,2 0 0,0 0-417,-9-1 1,1 1-1,1-1 1,0 1-1,0-1 417,1 0 0,0 1 0,1-1 0,0 0 0,3 1 0,0 0 0,2 0 0,2 0 0,-1 0 0,-1 1 0,-3-1-174,-2 0 0,-4 1 0,0-1 0,0 0 0,2 1 174,1-1 0,2 1 0,2 0 0,-1 0 0,-2 1 0,-3-1 0,5 0 0,-3 0 0,-2 0 0,2 0 0,6 0 0,0 0 0,1 0 0,-1 0 0,-1 0 0,0 0 0,0 0 0,2 0 0,-9 0 0,1 0 0,0 0 0,1 0 0,-2 0 0,-1 0 0,0 0 0,-1 0 0,0 0 0,1 0 0,2 0 0,0 0 0,0 0 0,0 0 0,0 0 0,-3 0 0,0 0 0,0 0 0,0 0 0,-2 0 0,9 0 0,-1 0 0,-2 0 0,0 0 0,-6 0 0,0 0 0,-2 0 0,1 0 278,14 0 1,-1 0 0,1 0-279,-15 0 0,2 0 0,-1 0 0,1 0 209,1 0 0,0 0 1,1 0-1,0 0-209,2 0 0,1 0 0,-1 0 0,0 0 0,-3-1 0,0 1 0,-1 0 0,0 1 284,11-1 0,-2 1 1,0 0-285,0 1 0,-1 0 0,1 0 0,-3 1 0,0 1 0,0-1 0,5 1 0,0 1 0,-1-1 300,-5 1 0,-1-1 1,0 0-301,-2 0 0,0-1 0,-1 1 0,-2 0 0,0 0 0,-2 0 45,-4-1 0,-1 1 0,2 0-45,4 0 0,3 0 0,-1 1 0,-2-1 0,1 0 0,-1 1 306,-2-2 1,0 1 0,-1-1-307,19 1 0,-2-1 0,-4 0 0,-2-1 0,-3 0 0,-1 0 0,-7 0 0,-1 0 0,-2 1 0,-1-1 771,-1-1 1,-1 1-772,2 0 0,0 0 0,4 1 0,0 0 0,1 0 0,0 0 0,0 1 0,0-1 0,-2 1 0,-1 0 0,-2-1 0,0 0 0,-1 1 0,-1-1 0,-3 0 0,0 0 0,-1-2 0,0 1 0,-2-1 0,1 0 0,1-1 0,1 0 0,4 0 0,2 0 0,1 0 0,1 0 0,5 0 0,1 0 0,1 0 0,1 0 0,2 0 0,1 0 0,1 0 0,2 0-589,-1 0 1,-1 0 588,-4 0 0,0 0 0,1 0 0,0 0-184,2-1 1,2 0 183,4-1 0,2 1 0,-15-1 0,0 0 0,2 0 0,2 0 0,0 0 0,1-1-47,-1 1 0,0 0 0,1 0 47,0 0 0,0 0 0,5-1 0,-9 1 0,5 0 0,1 0 0,-2 0 0,-3 0 0,10 0 0,-4 1 0,4-1 0,-11 1 0,4-1 0,1 0 0,-2 1 0,-4 0 0,2 1 0,-3 0 0,0 0 0,8 0 0,2 0 0,0 0 0,3 0 0,0 0 0,1 0 0,-12 0 0,1 0 0,0 0 0,-1 0 0,0 0 0,0 0 0,-1 0 0,1 0 0,13 0 0,1 0 0,-2 0 0,-2 0 0,-1 0 0,-2 0 0,-8 0 0,-1 1 0,-2-1 0,17 2 0,-4-1 0,-13 1 0,-2-1 0,-4 1 0,0-1 270,6 0 1,0-1-271,-3 0 0,-1 0 2173,-1 0 1,0 0-2174,1 0 0,-2 0 0,-6 0 0,-1 0 0,31 0 0,-3 0 0,-20 0 0,5 0 0,-1 0 0,2 0 0,8 0 0,-1-1 0,1-2 0,0-1 0,-6-2 0,-2-1 2072,-7 1-2072,-3 0 3301,6 1-3301,0-1 0,5-2 0,1-1 0,-2 0 0,3 0 0,-3 0 0,-3 3 0,-6 0 0,-5 3 0,-3 0 804,-1-1-804,3 1 0,0 0 0,-1 0 0,1 1 0,-1 0 0,5 2 0,-1 0 0,-3-1 0,-2-1 0,-4 0 0,0 0 0,0 1 0,0 1 0,-2 0 0,-3 0 0,-3 0 0,-4 0 0,-4 0 0,-1 0 0,-2 0 0,-2-2 0,0 0 0,-2-2 0,-2 1 0,0 0 0</inkml:trace>
  <inkml:trace contextRef="#ctx0" brushRef="#br0" timeOffset="2.18641E6">11692 1672 30559,'-45'-7'429,"-1"1"0,8 1 1,8 0-591,14-1-627,13 2-1224,7 0 1928,6-1 714,22-4 0,7 0 269,18-4-671,-5 0 1,2 2 111,-15 3 0,-1 1-6,4-1 1,0 1-335,0-1 0,1 2 0,1-1 0,0 0 0,-2 1 0,0 0 0,-2 1 0,-1 0 0,-3 1 0,-1 0 0,4 0 0,-2 1 0,10 0 0,3 0 0,-37 5 0,-7 2-555,-15 3 97,-8 4 203,-10 3 237,-7 2 135,-9 3 55,-6 1 114,-6 2 69,14-6 1,-2 1-356,10-4 0,-1 1 0,-10 3 0,1 1 0,13-5 0,-1 0 0,-22 10 0,-2 2 0,14-5 0,-1 0 0,-13 8 0,3 0 0,0 1 0,22-6 0,22-8 0,9-6-1052,8-1-539,30-5 1168,0-5 369,21-6 0,5-3 113,-27 4 0,1-1 31,3-2 0,4 0 0,-4 0 229,-4 0 0,-2 0 393,1-1 1,-1-1-352,-2 1 1,0-1-362,-3 0 0,0-1 0,5-5 0,-3-1 0,10-10 0,0-9 0,-27 2 0,-12 9-170,-18-16-2733,-5 19 783,-16-6 610,5 11 507,-3 1 305,0 1 321,3 1 918,2-1 755,-2-4 249,12 6-896,1-3-645,11 8-861,4 0-117,5-4 471,1 7 558,5-2 681,0 7 717,11 4-230,-3 3-230,8 4 360,-5 6-391,1 4-965,0 5-818,-1 4-774,-2 4-777,-1 5 168,-2 3 252,-3 4 897,-5-10 0,-2 2-399,2 20 555,-4-18 0,0 0-2613,-2 16-4608,-1-5 8185,-1-9 1,1-19 0,0-9 0</inkml:trace>
  <inkml:trace contextRef="#ctx0" brushRef="#br0" timeOffset="2.18863E6">2882 2374 14557,'-45'23'3517,"19"-6"-8330,62-17 4944,8 0 6,9-2 911,5-1-969,-11 0 0,1 0-51,-10 1 0,1 0-250,13-1 0,0-1 311,-13 2 0,-2 0 3,2 0 1,0-1 246,1 1 0,-1-1-4,0 1 1,3-1-319,13-1 0,4 0 331,0 1 0,1-1-25,-1 0 1,-2 0 181,-4 1 1,-4-1-334,-15 2 1,-2 0 151,30-2-339,-3 0 22,-5 1 312,-4 1-33,-6 1 1470,5-1-1487,-19 2 463,4 0-13,-24 0 405,-4 0 778,-20 0-1314,-2 0 6,-17 1 138,-4 2-325,2 1 1,-2 0 318,6-1 0,-2 1-544,-7 0 0,-5 0 1,3 0-754,1 0 0,-1 0 666,-15 1 1,0-1-14,15-1 1,2 0-9,-3 0 0,1-1-55,1 1 1,0-1-35,1 0 1,-1 1-17,3-1 1,1 0-1086,2-1 0,0 1 1081,2 0 1,1-1-2,-26 1-141,5 1 199,21-2 0,0 0-25,-14 2 39,-8 1 972,-3 4-872,29-4 1519,-15 3-1555,35-4-70,4-1 669,2 1-696,3 0-1816,3 1 528,6 1 440,6-2 417,24 1 105,-1-3-342,22 1-182,-5-2 972,7-1 870,-28 1 1,1-1-253,2 0 1,0-1-272,3 0 0,0 1-204,1-1 1,1 0-130,1 0 1,0 0-54,0 0 1,0 0-18,0 0 0,0-1-14,-2 1 1,-1-1-5,-1 1 1,0-1-3,-3 0 1,2 0-5,10-1 1,-1-1 1,-12 2 0,-1-1-4,8-1 1,-1 1 22,8-2-244,-17 3 0,-1 1-835,15-2-2130,12 2 3118,-15 1 0,-22 1 1,0 0-1</inkml:trace>
  <inkml:trace contextRef="#ctx0" brushRef="#br0" timeOffset="2.18946E6">7283 2389 18766,'-53'4'147,"0"-1"1,0 1 0,0-1 0,3 1 0,0 0 0,2-1-1,1 1-58,-7 1 1,3-1-1,2 1 11,-15 1 1,6 0 9,18-1 1,3-1 796,1 0 1,0 0 295,3 1 0,-2-1-335,-17 2 0,1 0 221,-8 1-375,11-1 1,6-1-224,21-2-42,0 0 137,20-2 210,5 1-1684,3 0 732,19-1-68,1 0 38,20 0-11,-1-1 132,-3-1 0,4 1-73,-10-1 0,3 0 17,9 0 1,6 0 0,-4 0 619,1-1 1,-1 1-349,-4-1 1,3 1 0,-3 0-47,9-1 0,-3 0-39,5 0 1,0 0-11,1 0 1,1 0-13,2 0 0,0-1 6,1 1 0,0-1-21,-20 2 1,0-1-1,0 0-13,-1 0 0,1 0 0,0 1 0,-1-1 0,0 1 0,3-1-9,12 0 0,4-1 0,0 1-4,-2 0 1,0-1 0,1 1 3,-8 0 1,2 0 0,-1 0-1,-4 0 11,2 0 0,-3 0 0,-2 0-17,12 0 1,-6-1-2,7 1-14,-10 0 73,-10 0-62,-9 1 19,-9 1-40,-7 0 15,-6 0 22,-8 0 4,-7 1 277,-11 1-89,-8 3 24,-11 0 3,-9 1-35,-11 0-101,25-2 1,-2-1-51,-4 0 0,-1-1-46,-4 1 0,-1 0-5,-4 0 0,-1 0-96,-2 0 0,-3 0 29,-1 1 1,-4-1-1,2 0 4,12 0 1,1 0-1,-2 0 21,-15 0 1,-2 1 0,3 0 20,15-2 1,3 1 0,-2 0 38,-18 1 0,-3 1 0,2 0 11,15-1 0,1-1 0,-1 1 8,-13 1 0,-2 1 1,4-1 25,-2 0 0,4 0 3,1 0 1,1 0 4,4-1 0,-1 1 17,-9 1 0,0 1-33,19-3 0,1 0-50,-7 1 0,2 1 0,-1 1 0,6 0 0,9 1 0,6 0 0,7-1 0,7-2 0,6 0 0,4-1 0,19 0 0,3-1-542,22 1-85,4-3 79,10-1 199,-23 1 1,1-2 66,3 0 1,2 0 258,4 0 1,0-1 490,4-1 0,0 0-138,4-1 1,1 1-103,0-1 0,3 0-106,-2 0 1,4-1-1,-3 1-3,8-2 1,1 1-47,-9 0 1,3 0-1,-5 0-2,4 0 1,-3-1-72,0 0 0,0 0 0,-2 0 0,-1 0 0,-1-1 0,-1 0 0,-2 0 0,0 0 0,-3 1 0,0-1 0,-3 0 0,-1 0 0,-2 0 0,-1 1 0,-3-1 0,-1 1 0,27-6 0,-7 0 0,-6 2 0,-5 1 0,-7 1 0,-6 3 0,-6 1-336,-5 3 231,-6 2 1,-5-1-1,-2 1 1</inkml:trace>
  <inkml:trace contextRef="#ctx0" brushRef="#br0" timeOffset="2.20425E6">2777 4778 16810,'-4'-2'-106,"1"1"1065,3 1 21,0-2-1594,4 1 1522,1 0-117,6 2-605,1 1-246,2 0 614,4 0-137,1 0-483,4 0 808,2 0-935,3-1 49,16 0 331,-8-1-876,14 0 920,-11 0 151,23-2-92,-12 0-997,-16 0 0,1-1 1051,18-2-2504,4-1 2622,3-2-239,-20 4 0,6-2 0,-4 1-298,0 1 0,2-1 191,9-2 0,6 0 1,-3 0 74,4 0 0,-3 0-487,0-1 0,1 1 431,-3 0 0,-2 0-11,-15 1 0,-1 2-76,1-2 1,0 1-9,1 0 1,-1-1-2,1 1 0,1 0 70,-1-1 0,1 1 167,0 0 1,1-1-15,-1 1 1,0 0 1452,0 0 0,1 0-1312,0 1 1,-1 0-19,1-1 1,1 1-25,-1 0 0,1 1-22,0-1 0,0 1-10,0 0 0,0 0-1467,0 1 0,1 0 1190,-1-1 1,0 2 236,-1-1 0,1 0-424,-1 1 0,0 0 2,-1 0 1,0 0 6,-1 1 1,1 0 4,-2-1 1,0 1 12,-1 0 0,0 0 81,-2 0 1,2-1-9,13 1 1,1-1-13,-11 0 1,-1 0 25,11 0 0,2-1 77,2-1 1,-2 1-46,-11 0 1,-1-1 17,14 0 1,0-1 10,-17 2 0,0 0-1,-1-1-1,2 1 135,16-2 1,-1 1-148,-11 0 1,0 1-11,12-2 1,-1 0-13,-15 1 1,-2 1-22,1-1 1,0 1-583,-1 0 0,-1 0 745,1 0 0,-1 1-15,-1-1 1,0 1 537,-3 0 1,3 0-445,25-2 0,0 0-82,-21 2 1,-1-2-375,21 0 1,-2 0 524,3-3 62,-1 1 252,0-1-585,1 0 833,1 0-842,0 0-35,1 0-7,0-1 45,-5 1 1,1 0-878,-20 3 0,-1-1 749,20-2 1,1 0-34,-13 2 1,-3 1 638,-8 0 1,-1 1-584,10-1 0,0 0-84,14 0-737,-1 2 557,1 0-17,-2 0 254,-15 0 1,0 0-110,20 0 127,-20 0 0,-1-1 90,14 1-280,1-1 36,-2 0 139,1 0 32,-1 0-9,-1-1 14,-1 1-420,0 0 287,-1-2 438,-1 2-310,0-2 462,-2 1-458,-2 0 14,-1 0-21,-3 0-98,-2 1 76,-1 0 419,-1 1-432,0 0-18,-2-1 27,1 0 6,-2 0 16,1 0 117,-1-2-68,1 1-3,1-1 35,2 0 544,1-1-568,1 0 37,18-2-27,-13 1-231,12-3 214,-17 3-15,-1 0 9,-3 0 2333,-2 0-2340,-2 1-42,-1 0 1,-2-1 674,0 1-784,-1 0-321,0 0 542,12-2 0,-21 4 0,6-1 1</inkml:trace>
  <inkml:trace contextRef="#ctx0" brushRef="#br0" timeOffset="3.30214E6">3600 5985 13022,'-53'0'1219,"0"1"0,0 0 0,-7 0 0,7 0-1427,13-1 1,7 0 707,1 0 286,4 0-393,3 0-53,2 0 191,-5 0-202,9 0-108,-5 0 399,4 0-377,6 1 12,-3 2-3209,8-1 3234,-1 0 374,3 0-441,1 0 76,1 0-71,2 0-64,1-2-19,1 1 15,0 0-115,1 1 2965,0 0-3159,4 3-366,0-2 178,5 2 155,1-1 14,10 0 75,-1 1 106,9-1 506,-2-1 11,3 1 118,4-2-334,2 0 0,2-1-1118,12 1 958,-10-1 0,-1-1 24,7 0 19,1 0-54,1 0-19,2-1-10,1 0-42,-14-2 1,2 1-388,19-2 382,-9 0 1,0 1-931,8-1 907,-21 2 0,1 0 36,13-1 1,-1 0 380,-13 1 1,1 0-541,18-2-301,-19 2 0,1 0 325,0 1 1,-1 0-91,20-1-168,-19 2 1,0-1 158,15 1-9,0 0 143,-15 0 1,1 0 161,3 0 0,-1 0 177,0 0 0,0 0 5,-2 0 0,-2 0 331,14 0 7,-1 0-370,-3-1 0,0 0 290,12-1-281,-12 0 0,-1 0-24,2-1-313,0-1 6,-1 1-12,2-1 0,-6 0 1,0 1-27,11-1 33,-13 1 0,-1 0-70,-4 0 2,-1 2 810,-3 0-886,-1-1 19,-3 2 1,-1 0 109,-1 0 670,-2 0-784,0 0-1,-1 0 20,-1 0 0,-1-1-291,0 0 371,-1 0 84,1 0-42,-1-1 90,0 1-9,8-1-9,-7 1-128,6-1 1258,-1 0-1458,-5 0-130,5 0-348,-10 1-3456,7-1-3432,-8 1 7629,4-1 1,-12 2 0,-2 0 0</inkml:trace>
  <inkml:trace contextRef="#ctx0" brushRef="#br0" timeOffset="3.3032E6">8999 6018 13356,'-5'-2'1877,"1"0"3360,4 2-4576,-19-14-855,14 11 66,-13-11 69,18 14 461,3 0-75,1 0 281,6-2 56,2 2-289,5-2 385,4 0 216,23-2-471,-7 0-113,18-3-2236,-9 1 2098,3-1-74,6 0 49,4-1 1,3 0-156,-20 2 0,1 1-34,1-1 1,4 0-1,-3 0-916,-3 1 1,-2-1 915,3 1 0,0-1-2,1 1 0,1-1-59,0 0 0,1-1 10,1 1 0,1 0-4,1-2 1,1 1 3,1 0 0,0 0 4,2-1 0,3 0 12,-3 1 1,5-1 0,-3 1-36,-11 2 1,-1-1 0,1 0-9,12-1 0,3 0 0,0 0 3,-1 1 1,1 0-1,-3 0-12,-12 2 0,-1 0 1,1 0-86,12-1 0,2-1 0,-5 1-1268,3 1 1,-3 0 323,-1-1 1,-2 1-2942,-5 1 1,-3-1 3733,-5 2 1,-4-1 0,2 0 0,-16 2 0</inkml:trace>
  <inkml:trace contextRef="#ctx0" brushRef="#br0" timeOffset="3.31118E6">6260 6506 17811,'-13'-37'314,"0"-1"0,1 3 1,3 9-23,9 19 33,0 0-49,0 2-58,0 1-69,0 1-309,0 1 193,0 7 72,0 2-17,1 6-7,0 1-12,1 4-6,-1 2 1,0 3-33,-1 1 14,2 0-14,-2 1-5,2 0-5,0-3 7,1 0 77,5 10-58,-3-14 16,4 7 27,-4-18 43,-1-1 144,1-3 132,-1-1 561,5-4-631,-1-4-141,8-6-72,0-6-45,4-5 109,15-20-95,-15 18 1,1-1-756,-1 0 1,1 0 760,19-23 100,-1 1-111,-10 12-12,8-9-334,-5 3 334,-2 2-50,-3 2-2805,-1 2 2771,-15 20-16,2 0-51,-5 9 863,-2 2-1362,4 2 189,-3 1-721,3 5 2469,-1 2-6014,0 5-3853,-1 2 8502,-2-1 0,-2-5 0,-2-1 0</inkml:trace>
  <inkml:trace contextRef="#ctx0" brushRef="#br0" timeOffset="3.33144E6">10679 6199 24575,'0'20'0,"1"7"0,4 4 0,4 12 0,7 3 0,4 6 0,0-1 0,8 4 0,-1-5 0,1-5 0,2 0 0,-5-12 0,2 3 0,-1-5 0,-5-8 0,-3-5 0,-4-8 0,0-4 0,-6-3 0,3-2 0,-6-2 0,1-1 0,-1-2 0,0-2 0,-1 0 0,-1-2 0,0-1 0,-1-3 0,0 0 0,-1 1 0,0-2 0,3-4 0,0-5 0,2-9 0,2-2 0,2-5 0,3-8 0,1 4 0,1-5 0,0-2 0,-2 3 0,2-9 0,0 1 0,1 1 0,-2-1 0,1 4 0,-2 2 0,-1 6 0,-3 6 0,-1 4 0,1 4 0,0-1 0,2-2 0,-1 1 0,1-1 0,-2 3 0,-1 5 0,-1 3 0,0 4 0,-2 2 0,1 2 0,-1 2 0,1 0 0,-1 0 0,-2 0 0,1 1 0,-1 1 0,-1 2 0,1-1 0,-2 2 0,1 0 0,-1-1 0,0 2 0,2 0 0,-1 3 0,0 0 0</inkml:trace>
  <inkml:trace contextRef="#ctx0" brushRef="#br0" timeOffset="3.5941E6">6991 7271 22873,'-21'-43'677,"1"-1"1,0 3 0,7 13-600,12 25-167,0 3 61,1 4 33,1 2 102,6 17-79,1-2-6,5 12-5,-3-4 0,0 2-6,0 2 0,1 0 11,4 11 1,4-4-12,0-2 17,1-11 22,-5-15 46,1-4 44,3-4 39,2-3 17,4-7 135,22-19-708,-3-5 424,-12 7 1,1-2-893,-3 2 1,-1 0 877,4-3 1,0 0 2,3-1 1,2-2-6,0 0 1,3-1 0,-2 2-13,8-6 1,-1 1-5,-6 5 0,2-2 0,-2 2 7,1 0 1,-2 2 2,-1 1 0,-2 1-8,-2 2 0,-2 1-3,-3 2 0,-2 2-2644,17-11 2636,-8 7-34,-10 6-179,-1 7 186,-9 9-600,0 6 628,-6 9-2998,-3 8 2991,-1 11 0,-3-16 0,-1 2 0</inkml:trace>
  <inkml:trace contextRef="#ctx0" brushRef="#br0" timeOffset="3.59593E6">14054 8811 24384,'-12'-34'-152,"0"-1"1,-7-19 618,19 58-501,1 3 269,6 11-223,1 0 10,11 17 0,-5-11 61,6 6-72,-5-11-11,0-1 0,1-1 39,0-2 6,1-4 309,-1-1-247,1-4 44,0-3 17,2-2-5,1-2-7,2-4-44,3-5 50,19-17 1,3-5-943,-19 13 1,1-1 782,6-4 1,4-4 0,-3 3 1,-4 2 1,-2 0-1,4 0 1,0-1 0,3-2 0,0 1-949,1-1 1,1 0 942,1-1 0,-1 1 11,2-1 1,-1 0-4,-1 1 1,0 0-9,-2 2 0,2-1 7,1-1 0,3-1 1,-3 2 0,-3 2 1,0 1-9,17-11 0,-4 4-6,-9 6-431,-7 7 387,-6 3-29,-7 5-89,-4 4 1067,-5 2-1302,-2 2 1915,-3 4-2414,-2 5-14,-3 4-3028,-2 6 3944,-7 5 0,4-10 0,-3 0 0</inkml:trace>
  <inkml:trace contextRef="#ctx0" brushRef="#br0" timeOffset="3.5978E6">2887 11971 7884,'-10'-3'1199,"3"0"-68,7 3 768,0 0-1714,54-30-2288,-28 21 2201,9-7 0,1 0 82,-4 12-343,3 0 364,3-1-272,3 0 328,3 0-663,2 0 765,3 1 312,3 1-223,1 1 68,4 0 0,3 2 4,1 0-263,-28 0 1,0 0-26,2 0 1,-1 0-23,2 0 0,0 0-20,2 1 1,0-1-911,2 0 0,-1 0 860,3 0 0,1 0-28,1 0 0,1-1-139,1 1 0,1-2 80,2 1 1,1 0-207,1-2 1,0 1 185,1 0 1,1 0-6,1-1 0,1 1 0,0-1 0,0 1-14,1-1 0,0 1 8,1-1 1,-1 0 5,2 1 0,1 0-504,0-1 0,1 1 518,0 0 0,3 0 12,-3-1 0,5 1 1,-3 0-31,-12 0 0,-3 1 1,3-1-2,-2 0 1,2 0 0,1 1 0,-4-1-319,2 1 0,-3-1 0,1 1 332,1-1 0,0 0 1,0 1-163,2-1 1,-1 1 0,0 0 178,0-1 0,0 1 0,4 0 39,-1-1 1,3 1 0,2 0 0,1 0 1,2-1 0,1 0 1,0 1-1,0-1 52,1 0 1,-1 1 0,1-1 0,-1 0-105,-2 0 1,1 0-1,-2 0 1,-3-1 16,2 1 0,-4 0 0,1-1-4,1 1 0,0-1 0,1 0 3,-1 0 1,1 0 0,-1 1-6,1-1 0,0 0 0,-1 0-9,1 0 0,0 0 0,0 0-1,-1 0 1,1 0 0,0 0-151,0 0 1,0 0-1,0 0 132,0 0 0,0 0 1,-1 0-5,2 0 0,-1 1 1,0-1-5,0 0 1,1 0 0,-1 0-8,0 0 0,0 0 0,1 1-2,-2-1 1,1 0-1,3 0 90,-1 1 0,4-1 0,1 0 0,0 1-88,-11 0 0,1 0 1,0 0-1,0 0 0,0 0-8,0 0 1,0-1-1,-1 1 1,1 0-1,-2 0 1,11 0 0,0 0 1,-2 0-1,-4-1 1,1 1 1,-4 0 0,-1-1 3,1 1 0,-1-1 1,0 1-3,-1-1 1,0 0-1,0 0-4,-2 0 1,0 0 0,0 0-112,-1-1 1,0 1-1,-1-1 108,-1 0 0,-1 0 0,3 0 82,-2-1 0,4-1 1,0 1-1,-4-1-138,3 0 0,-2 1 0,2-2-101,12 0 0,3-2 1,-5 1-623,4-2 0,-4 1 779,-13 1 0,0 0 0,-5 1 0,-5 1 0,-3 1 0,0-1 0,-1 0 0</inkml:trace>
  <inkml:trace contextRef="#ctx0" brushRef="#br0" timeOffset="3.80827E6">12678 10869 22436,'-9'-42'399,"0"0"1,1 3 0,1 10-98,4 21-56,1 3-72,0 1-79,1 2-190,1 1 33,0 8 96,0 1 0,2 9-18,2-1 1,1 3-11,2 2 5,0 2 0,2-1 0,4 10 1,-3-9 10,5 5-3392,-5-12 3404,1-1 0,0-3 10,0-1 24,1-2 21,-2-1 34,2-3 34,-1-1 17,1-2 17,2-1-1,4-3-33,3-2-17,5-4-34,4-5-39,-2 1 1,2-2-474,19-11 428,-14 7 1,1 0-915,20-12 909,-26 15 0,-1-1-3,2 0 0,-1-1-6,2 1 1,-1-1-4,0 0 1,1 1-1,0-1 1,0 1-3,-1 0 0,0 1 2,-1 0 1,0 0 5,25-13-5,-3 1 11,-6 4-169,-6 2 174,5-1-16,-17 8-17,3 0 2610,-18 9-2756,-2 1 526,-4 4-1238,3 9-1618,-3 11-2095,-1 4 4582,-1 9 0,-5-18 0,0-1 0</inkml:trace>
  <inkml:trace contextRef="#ctx0" brushRef="#br0" timeOffset="4.74335E6">12770 15152 17204,'-35'-37'1355,"1"0"1,2 3 0,8 7-628,18 19-140,1-1-89,1 1-74,1 1-66,0 0-46,0 1-61,2 2-67,0 0-67,0 3-337,1 0 175,0 7 66,3 2 0,0 8-5,4 2-6,0 3 12,5 15-23,-3-7-28,8 22 33,-7-20-310,4 7 316,-3-13 0,0-2 0,2-3 23,0-2 16,3-2 45,2-3 17,3-4 23,4-3 206,27-9-167,-16-7 0,2-2-801,2-1 0,1-1 705,6-7 0,0-1-2,-8 2 0,-1 0-18,3-2 1,1-1-3,2-1 0,0-1-14,3 0 0,-1 0-6,2-1 1,-1 0-1,2 0 1,-1 1-823,0-1 1,0 2 813,-2 0 0,0 0 8,-5 3 1,3-2 41,-5 1 0,3-2 1,-4 2-46,-4 3 1,-2-1-1,14-8 1,-6 2 33,-17 9 224,-6 3-291,-8 8-73,-3 1-95,-5 5 569,-1 2-978,-2 2-281,1 4-519,-2 6 361,-2 4 1016,-2 8 0,3-12 0,-1 1 0</inkml:trace>
  <inkml:trace contextRef="#ctx0" brushRef="#br0" timeOffset="4.74451E6">23067 12857 24779,'-58'-2'34,"8"10"-23,38 31-5,2 2 5,2 1 455,4-2-398,10 10 16,6-14-457,9 4 541,7-18 34,7-6 5,7-4 23,7-6-1507,7-3 1363,-24-4 1,1-2-14,2-1 0,0-1-1,4-2 1,1-2-25,0-1 0,2-1-9,-2-1 0,4-2 0,0-1-11,3-2 0,0-1 0,0 0-8,1 0 1,-1 0 0,0-1-3,-2-1 1,-1 0 0,-3 1-704,4-3 0,-3 1 715,-1 0 1,1-2 14,12-7 0,0-1-26,-15 8 1,-1 0-6,10-6 0,-2 1-9,-17 10 1,-3 1 11,25-13 22,-7 5-27,-6 5-24,-8 6-72,-8 3-571,-6 6 246,-9 6-1093,-10 8-3863,-11 10-4466,-7 3 9934,-2 1 0,10-10 0,4-6 1</inkml:trace>
  <inkml:trace contextRef="#ctx0" brushRef="#br0" timeOffset="5.40523E6">24065 16158 21210,'-25'-46'791,"-1"0"1,0-6-1,5 7-545,12 19 522,-2-13-606,7 23 182,2 1-204,0 4 64,1 2-131,0 3-34,1 3-17,-1 2 299,1 11-293,0 2 39,1 14-16,-1 6-12,1 8-245,0 8 231,-2-9 1,-1 1-601,1-8 1,-1 0 579,0 10 1,0 0-6,-1 16-11,2-3 17,4-5-1,4-6-10,4-6-2907,7-8 2940,2-6-355,6-6 439,5-8-1697,7-5 1764,7-10 23,6-7-149,-21 2 0,-1-3 36,4-3 1,0-1-12,2-4 1,1-1-15,2-1 1,3-3 5,-3 0 0,6-4 0,1 0 0,-4 2-392,-3 2 0,-2 2 0,3-2 338,5-4 1,3-2 0,1 0 0,-6 3 16,10-5 1,-3 2-12,1-1 1,0 1-295,-1 0 0,0 1 289,-2 1 0,0 1-3,-3 1 0,1 0-3,-3 3 0,-1 0 0,-3 1 1,0 1-4,-3 1 1,-1 1-7,-4 2 1,-1 0-8,24-14 109,-8 6-244,-8 8-66,-3 8-1827,-17 13 2441,-4 11 1,-14-2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13:46:46.87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1400 1072 32767,'2'-38'0,"3"27"0,0 38-1248,1 15 32,-3-8 617,-2 1 280,0 2 118,-2 0-1301,-1 2 1519,-4 16-682,2-13 960,0 11-5166,8 8-4391,2-26 9165,5 13 0,-5-38 0,-3-5 0</inkml:trace>
  <inkml:trace contextRef="#ctx0" brushRef="#br0" timeOffset="333">2006 1303 29527,'-35'7'-213,"-1"-1"1,-20 5 2534,56-11-3036,3 0 1667,1 0-1319,4 1 1063,10 0-814,0 0-351,9 0-138,-3-1-6,1-1 84,1-1 20,0 0 3053,18-5-2964,-21 4-223,12-3-134,-27 5 198,-2 1-102,-1-1-623,1 2-483,-1 1-3288,2 2 4987,2 2 1,-4-2 0,0-1 0</inkml:trace>
  <inkml:trace contextRef="#ctx0" brushRef="#br0" timeOffset="855">3462 1274 32125,'-3'0'642,"1"0"-642,2 0 0,20-9 0,0 3 0,23-7 0,-2 2 0,6 1 0,-7 1 0,1 0 0,-9 2 0,1 0 0,10-2 0,-1-1 0,17-2 0,-4 0 0,-4 3 0,-5 1-9831,2 2 9657,-19 2 0,-4 1 0,-20 3 0</inkml:trace>
  <inkml:trace contextRef="#ctx0" brushRef="#br0" timeOffset="1184">3800 1221 32767,'-5'0'0,"2"0"0,3 0 0,-51 51 0,40-25-545,-14 9 0,5 0-104,31-3-914,3 4-1058,4 1 353,0 3-959,-5-2 1,-3 2-343,-5-5 0,-2 0 1998,1 7 1,-3-1 940,-14 15 347,-7-22 2778,-2-5 3183,-13 4-1993,10-12-360,-7 2-437,13-13-315,2-3-390,4-1-392,2-3-573,4-1-1218,3 0 0,2-2 0,0 1 0,5-4 0,7-6 0,3-1 0,12-7 0,4 1 0,1 3 0,2-1 0,20-8 0,-14 7 0,1 0 0,18-4-437,-14 5 1,1 0-583,-11 4 1,0 0 1039,16-4 1,-4 1 0,-10 3 0,-2 1 0</inkml:trace>
  <inkml:trace contextRef="#ctx0" brushRef="#br0" timeOffset="1523">4731 1406 31788,'-15'-48'-1823,"0"0"0,1 4 0,3 8-154,5 17 1078,0 4 2957,2 4-2236,0 2 1023,2 5-1224,0 1-784,1 3 1848,1 7 2414,1 12-2897,1 3-45,1 11-288,6 13 78,-1-8-156,4 16-272,-2-12-1716,0 0 790,0 0-364,0 0-6209,-1 14 8001,-5-11 1,0-8 0,-4-19 0</inkml:trace>
  <inkml:trace contextRef="#ctx0" brushRef="#br0" timeOffset="1799">4561 1721 27118,'-13'-51'-73,"0"1"0,1-10 0,3 5-420,6-1-560,2 20 0,1 1 1250,3-12 712,1 4-673,3 4-15,1 4-689,0 5 747,3 3-43,-1 5 80,5 2-336,14-1-48,12 5-25,3 4-34,5 8-24,6 19-3045,-11 0 3088,-15-1 1,0 2 513,11 13-458,0 4-2244,-1 3 2127,-3 4-67,-3 1-301,-3 1 163,-15-13 0,-3 3 939,-6 0 0,-2 0-816,-2 30 153,-16-26 1,-6-5 41,-14 4-50,-3-8 0,-3-2-74,-13 0-831,16-9 0,0-2 720,-18 2-14,2-6 780,16-5 1,0-2-3008,2-4 1,1-2 2531,-2-1 0,2-1 0,-5-4 0,22 0 0</inkml:trace>
  <inkml:trace contextRef="#ctx0" brushRef="#br0" timeOffset="2416">5682 1768 28007,'0'-9'696,"0"2"-618,0 7 1997,0 0-1924,-17-10-700,6 21 597,-14-4 153,10 26-1257,2-1-242,0 1-3651,3 1-4185,3-5 9096,2-3 0,3-14 1,0-4-1</inkml:trace>
  <inkml:trace contextRef="#ctx0" brushRef="#br0" timeOffset="2706">6745 1250 25281,'1'-9'972,"-1"2"-749,0 7 1044,0 0-5099,-3-64 3691,-1 41-689,1-14 0,-3 3 610,-4 24-444,-5 4 643,-34 16 27,12 2-535,4 1 1,0 1 464,-12 14 347,-3 7 111,0 4-214,24-18 1,0 2-20,1-1 0,0 2-69,2 0 1,1 2-119,-17 24 1571,9 3-1639,16-17 0,3 0-170,-1 18 37,13-12 0,6-1-318,10 2 161,-1-16 0,3-3-561,19 5-244,-6-13 1,3-2-3728,3-3 1,0-1 4379,-2 0 0,-2-2 1,15-1-1,-37-6 0</inkml:trace>
  <inkml:trace contextRef="#ctx0" brushRef="#br0" timeOffset="3764">7132 1655 23431,'3'-11'2907,"0"3"-2383,-3 8 2447,0 0-2738,-60 7 449,43-3-49,-46 6-251,60-3-244,1-1 48,5 0-622,3-2 317,17 0 305,2-3-317,14-3-27,-4-4 213,22-13-182,-14 0 888,14-9-317,-19 3-239,-2-3-2901,-1-3 2440,-2-3-163,-3-4-249,-3-4 290,-10 8 1,-2-1-683,6-20 553,-9 18 1,-1-1-225,0-16 227,-1 0-112,-2 1 55,-2 4 66,-3 5 90,-2 7 74,-4 6 24,-3 7 839,-5 7-649,-3 4 161,-2 4-22,-4 5-490,-15 7 466,7 6 72,-13 7-64,12 7 0,-2 6 22,2 7 0,0 6-22,3 5-1289,1 5 1277,5 3 0,3 4-30,10-15 0,1 2-29,2-11 1,1 0-51,2 12 0,1-2-1369,8 17 1008,7-5-195,7-5 60,7-8-61,6-7-33,5-9-7,5-6-11,3-9 51,2-4 62,-1-5 72,2-5 124,-2-5-317,-1-6 562,0-6 96,-3-4 62,0-4 84,-2-3 372,-2-4-249,-1-3-719,-3-4 848,-3-1 67,-2 0 79,-3 0 77,-4 3 1109,-4 4-1012,-3 5 33,-6 5-57,-3 4 1071,-4 5-1266,-4 5 2344,-6 1-2607,-2 4-57,-7 1-32,-2 4-24,-5 4 12,-4 3-18,-3 5-10,-3 4 2927,0 3-2933,0 4-6,1 1 6,3 3-17,2 2-5,4 1 0,2 0-6,4-1 11,4-2-28,4-2-11,3-2 0,5-3 205,4-3-199,4-4 11,8-4 5,2-4-22,6-3 22,3-6-5,4-3 6,2-6 27,15-14-11,-12 4-733,7-10 745,-19 7 10,-4 0 12,-4 0-34,-3 0 23,-3 1 387,-1 2-382,-2 2 22,-2 3 113,0 1-62,-3 8-17,0 1-44,-3 7 774,-2 1-802,-2 2-1,-3 4 6,-4 4 6,-13 13-12,4-1-16,-8 9 16,4 6-16,7-8-1,0 10 1,11-13-1,3-1-16,4-2 6,6-1-1,5-2 6,7-3 0,5-3 0,4-3 0,20-3 22,5-5-22,0-5-640,-6-3 629,-19-5-13,16-17 52,-17 8 11,10-14-3142,-20 10 3148,-2-1-6,-3-4-54,0-3 66,-1-3-1,-1-3-423,0 0 440,0-1 157,1-11-61,-4 13-6,-1-5 60,-4 18 102,-1-1 2757,-2 10-2964,0 0 56,-1 10-112,0 1 1276,0 3-1315,1 0-23,-1 1 12,-1 2 5,-2 9 12,0 1-12,-2 8-11,2-2 22,2 16-16,2-6-6,5 12 5,5-10-21,6 1 16,4 1 11,21 13-1993,-5-13 1985,-10-11 0,2-1 2,14 5-860,4-1 844,-1-2-40,-1 0-100,7 7 39,-19-8-28,2 4-5,-22-8-18,-6-2-468,-4-1 468,-6-1-212,-16 5 168,2-6-39,-13 3-79,9-7-146,1-2 1440,1 0-969,-10-3 0,18-1 0,-7-2 0</inkml:trace>
  <inkml:trace contextRef="#ctx0" brushRef="#br0" timeOffset="4108">9240 1222 20599,'2'-7'2845,"0"2"-2072,-2 5 2358,0 0-3058,3-52-40,-6 43-5,-5-32-16,-2 55-1,-2 5 0,8-1-2334,1 0 2346,6 5-169,4 1 163,7 4 5,6 1-16,5 3 16,7 1-17,-5-8 1,3 0-767,17 13 763,-14-12 1,0-1-14,14 8 0,-2 0-12,-17-13 1,-1 1-17,9 10-107,5 12-27,-31-15 83,-9-3-5,-14-6-17,-7-7-6,-3-5-50,-3-1-61,-2-3-96,-1-4-117,-2-4-886,-15-10 381,11-2 1626,-10-9-3210,16 0-2632,4-5-3199,4 0 8612,6 2 1,8 13 0,3 6 0</inkml:trace>
  <inkml:trace contextRef="#ctx0" brushRef="#br0" timeOffset="4223">9306 1320 16824,'0'-4'6083,"0"2"-1933,0 2-4033,-5 42-38,0-15-60,-5 22 1,-3 3-6000,-2-2 5216,2-10 0,0-1-9067,-3 2 9525,2-6 0,6-16 1,3-9-1</inkml:trace>
  <inkml:trace contextRef="#ctx0" brushRef="#br0" timeOffset="1.60105E6">11017 1182 32767,'-36'21'0,"9"-8"0,23 36 0,4-18 0,3 0 0,3 1-447,4 0-675,4-1-378,3-1-1199,3 0 7,4-4 1701,17 6 513,-7-11 437,16 3 363,-11-15 728,6-4-186,-7-5 0,3-2 130,-8-2 1,1-1 153,13-3 1,2-1-43,-12-2 1,2-2-984,14-7 1,6-4 0,-3 1-124,1 0 0,0-1 0,-14 6 0,4-2 0,0-1 0,-1 1 0,7-5 0,-2 1 0,-1 0 0,-10 5 0,-2 0 0,3 0 0,11-6 0,2-2 0,-3 3 0,4-4 0,-2 2 0,0-1 0,0 1 0,-2 2 0,1-1 0,-7 5 0,2-1 0,-3 1 0,6-1 0,-1 1 0,12-4 0,-4 1 0,-22 11 0,-3 1-519,3 0 1,-1 1-524,7-2 1450,-1 3-1527,-28 7-745,-7 7 1066,-6 2-3520,-7 8 4096,-7 5 1,5-8-1,-1 0 1</inkml:trace>
  <inkml:trace contextRef="#ctx0" brushRef="#br0" timeOffset="1.60219E6">1661 3224 17895,'-8'3'784,"0"-1"-394,3 2 334,-10 4-340,2-1 15,-8 3 7,3-3-2,0-1 122,-1 0-93,2-2-283,2 0-96,1-3-72,3 0-39,2-1-41,2 0-54,2-3-46,0-1-43,1-3 284,1-4 25,1-1 224,1-4 18,1-1 61,3-3 48,3-1 84,11-9 62,-2 7 7,6-4-6,-5 12-75,-1 1-14,0 3-40,0 1-78,-2 3-122,0 2-150,-1 2-102,1 2-112,3 1-127,0 3-127,2 2-91,-1 5-110,2 3 5,-1 3-56,-3 4-31,-3 3 122,-3 5-3272,-4 3 3562,-3 5 93,-8 2-86,-4-6 1,-4 2 371,-8 5 1,-3 0 121,-1 2 1,-3-2-988,-4 3 1,-1-4 1054,6-9 0,-1-2 3,-1-1 1,-2 0-213,0-1 0,-1-1 193,-1-1 1,0-2 461,0-1 1,-1-2-598,1-1 0,0-2-40,1-1 0,0-2-35,2-1 1,1-2 25,-24 5-49,6-6-373,7-5 39,9-6-222,5-3 1982,8-6-1991,4-2-1813,5-4 1817,5-2 415,3-2-130,5-2 192,4 0 244,6 0 335,3-1 50,7 2 92,2 1 22,3 2 30,3 4 426,1 3-523,2 4 37,1 5-580,1 3-96,3 5-240,21 14-34,-27-3 1,-1 2-56,2 0 1,-1 1-37,-2 2 0,-2-1-671,11 11-128,-2-1-430,-14-9 0,2 2-2293,-1-1 1,1 0-3506,21 18 6771,-10-10 1,-24-20 0,-6-4 0</inkml:trace>
  <inkml:trace contextRef="#ctx0" brushRef="#br0" timeOffset="1.60239E6">2233 3599 16915,'-3'-1'2673,"0"0"345,3 1-3117,14-10-25,4 5-159,16-8-1597,0 9 492,3 0-2801,1 0 3490,5 0 0,-20 2 0,-1 0 0</inkml:trace>
  <inkml:trace contextRef="#ctx0" brushRef="#br0" timeOffset="1.60309E6">3972 3726 14743,'8'-52'881,"-1"1"1,0 4-1,-2 6-35,-1 3-118,-2 7-117,-2 7 1097,0 4-1299,-2 6-57,0 3 441,-2 5-737,2 4 178,1 1-234,1 5 718,0 4-707,0 6 6,-1 21-6,1-2 6,-1 16-804,-1-7 787,1 3-5,-1 2-18,2 1 12,0-2 0,0 0 11,0-4-11,0-2 22,-1-4 0,-1-3 0,-1-4 17,-2-6-5,-1-5 10,0-4 18,0-4 814,-1-5-714,-4-5-106,2-6 44,-7-16-50,6 0 12,-7-30-379,8 14 350,2 1 0,1-3-935,2 1 1,1 0 920,0-1 1,0-1 5,1-1 0,2 2-1186,0-18 1216,2 3 18,3 4 0,3 6 10,2 5 1,1 6-22,2 4-100,1 6 71,1 3 12,15-3-23,-4 10 69,14-3-5,-6 12-18,3 2-9,4 3-1038,1 5 1022,4 4-2,-1 8-15,3 6-48,-15-3 1,2 4-517,0 5 0,0 2 494,0 0 0,-2 0 3,-3 2 0,-4 0 140,5 17-243,-16-15 0,-3 2-65,3 19 76,-8-20 1,-2 0-216,-5 9-764,-11 15 145,1-17-587,-9 9-1389,3-21 2574,-3 0 1,8-15-1,1-2 1</inkml:trace>
  <inkml:trace contextRef="#ctx0" brushRef="#br0" timeOffset="1.60325E6">4003 3859 16416,'-8'-5'3077,"2"2"-2372,6 3 797,0 0-1263,-30-66-4398,29 39 4182,-11-13 1,6 0-44,46 1 118,-1 9-132,-11 10 1,2 2-115,23-9-270,-9 10 0,1 1 17,-9 4 0,1-1-1100,6 2 1,4-1 0,-3 1 1505,2 0 0,-2 2 1,-4 1-1,-4 1 0,6 0 1</inkml:trace>
  <inkml:trace contextRef="#ctx0" brushRef="#br0" timeOffset="1.60359E6">5229 3422 18376,'-2'-10'2529,"0"3"-1143,2 7-139,0 0-794,-65-46-302,40 34-55,-20-13 1,2 5-98,26 22-32,-8 4 44,20 1 0,2 4 34,6 3-17,3 0-11,4 4 5,3-3-6,11 10 5,-2-6-571,9 8 630,-6-8 20,2 2 15,1-1-11,0 1 2,2-1-15,-2 1-397,-1 0 226,6 7 23,-10-6-59,2 6-128,-14-2 57,-6-6 21,-5 5-2,-7-7-232,-17 4 213,2-6-867,-26 5 136,14-12-644,-13-1-5223,-1-6-2239,14-4 9035,-5 0 1,27 0-1,5 0 1</inkml:trace>
  <inkml:trace contextRef="#ctx0" brushRef="#br0" timeOffset="1.60378E6">5015 3482 12575,'0'-5'4999,"0"0"562,0 5-5375,0 18-150,-3 1 19,-1 19-27,-1-2-676,0 2 589,1 1 20,2-1-263,0 15-94,2-13-1136,2 24-356,2-31-2066,2 8-4209,2-19 8194,-1-6 1,-3-7 0,-2-5 0</inkml:trace>
  <inkml:trace contextRef="#ctx0" brushRef="#br0" timeOffset="1.60409E6">5759 3422 21491,'7'-41'524,"-1"-1"1,1 4 0,-6 9-172,-9 19 93,-2 2-239,-1 2 2,-1 2-97,-1 2-3390,0 1 3323,0 3-2222,0 1 2194,-1 4 0,2 3-6,1 3-5,2 3 5,2 4-11,3 1 2268,2 3-2268,5 1 0,21 22 2240,-2-15-2234,20 13 5,-10-23-22,1-1 0,3-1-1,0 0 1,1-2 0,0 1-31,-3-1 0,0 1 82,7 4-34,-10-4 0,-3-1-135,-7 2-297,-8 9 85,-9-8-118,-8 7-163,-11-9-236,-8 0-464,-5-2-1439,-6-1-1014,-2-3 3775,-8-1 0,21-6 0,1-1 0</inkml:trace>
  <inkml:trace contextRef="#ctx0" brushRef="#br0" timeOffset="1.60429E6">5653 3459 12791,'2'-6'5741,"0"2"-1148,-2 4-4296,30-15-196,-21 25-29,24-5-4,-27 48-68,-2-9-790,3 18 684,-4-18-129,0 2-191,-1-3-1842,2 17-2757,1-16 5025,2 15 0,-4-37 0,0-3 0</inkml:trace>
  <inkml:trace contextRef="#ctx0" brushRef="#br0" timeOffset="1.6045E6">6275 3451 24351,'-26'37'107,"7"0"-146,17-6-5711,4 3 5559,3-1-190,4 0 1032,5-1-1917,4-2-1198,2-2-2577,4-3 5041,3 0 0,-13-13 0,1-1 0</inkml:trace>
  <inkml:trace contextRef="#ctx0" brushRef="#br0" timeOffset="1.60469E6">6425 3192 19387,'9'20'-1130,"-9"-11"0,12 3 0</inkml:trace>
  <inkml:trace contextRef="#ctx0" brushRef="#br0" timeOffset="1.60517E6">7013 3376 18106,'1'-6'3489,"0"2"-570,-1 4-2818,-64-26-568,13 38 483,-3-13 1,1 3-14,22 14 0,3 5 0,1-2 0,3 1 2,-11 19-16,13-8 0,2 8-23,14-3 199,9-11-157,4 7-2,6-16-1,5-3 38,4-4 14,4-4 6,4-3 17,4-2-123,2-5 112,0-4 35,1-4 93,11-14-39,-14 5-27,-10 1 1,-1-1-474,-1-3 513,3-9 12,-12 10 2,-3 2 267,-1 1-85,-2-5-218,-3 9-7,-1-3-20,-3 11 49,0 2 47,0 4-226,0 0 532,-3 9-514,-1 3 10,-3 8 2,-2 6-4,0 5 1,-3 7-3386,1 4 3383,-1 4-5,1 4-856,0 3 785,1 2-11,1 1-14,2 3-142,4-1 1,2 5-135,2-7 1,2 1-490,-2-11 1,0 2 0,0-3 534,3 8 1,0-4-291,-1 16 71,-3-7 148,-12 4 369,-1-25 1985,-13-2-2030,0-25-66,-3-10-35,-3-7-89,1-9-347,-10-28-1263,12 4 1610,13 13 0,2-4-647,5-6 1,5 0-588,4-22-234,3 20 1,3 1-6259,12-10 7978,1 11 0,-8 19 0,-4 9 0</inkml:trace>
  <inkml:trace contextRef="#ctx0" brushRef="#br0" timeOffset="1.60555E6">7448 3305 15715,'3'-3'4749,"-1"1"-6421,-2 2 1761,-19 72-38,11-35 462,-5 21 1,1 5-500,7-25 0,2-1-11,0 1 0,0 0-6,1-2 0,1-1 15,2 10-1232,2-3 1232,3-6 10,2-4 0,2 3-5,-2-14 39,-1 2 45,-4-15 2255,-1-4-2110,-1-2 341,1-2-403,-1-5-105,2-3-34,-1-7 11,2-4-12,0-3 7,1-5-1,2-2-5,0-5 5,2-1-5,2-3 64,1 5 1,2-1 2591,9-19-2668,-8 21 1,0 2 16,6-4-16,-6 15-6,0 5-39,2 3 16,0 3 1,2 2-6,-1 4 0,2 1-6,-1 4-38,21 19 4,-14-3-473,15 17 379,-19-8-84,2 3-180,0 3-269,-1 0-442,0 1-1070,-2-1 2179,1 3 0,-12-18 0,0 0 0</inkml:trace>
  <inkml:trace contextRef="#ctx0" brushRef="#br0" timeOffset="1.60645E6">8214 3850 17115,'3'-12'3433,"-1"2"-3408,16-50 821,-11 33-134,5-14 0,-2 0-258,-6 16 108,1-3-259,-5 14-68,0 3-73,0 3-55,0 3 421,0 3-511,1 1 115,1 4-121,2 2 6,2 6 11,8 13-33,4 9 5,1 2-958,-1 1 970,-7-10-248,0 12 236,-5-9 0,-1 6 0,-4-13-6,-3-2 12,-1-5 0,-3-3 16,0-3 938,0-4-920,0-3 254,-1 0-238,-3-11-23,3 1-16,-1-11 5,2 0 1,4-3-12,0-4 23,2-2-18,2-4-335,2-1 347,2-2 6,2-1 5,3 4 0,1 0-16,2-7 27,10-17-16,-12 34-12,0 3 0,-1 4-16,0 2 0,1 3-6,2 1 341,1 3-341,3 2 0,2 2 6,1 2-6,24 14 0,-16-3-532,18 13 521,-23-5 5,-2 3-10,0 4 4,-2 3-4,0 1-12,-3 1 5,-1-1-3219,-5 0 3225,-2-3-5,-5-1 0,-2-4 44,-20 13 6,8-19-6,-14 7 6,12-21 0,2-1 348,0-3-342,2-4 3397,0-2-3386,3-6 45,-1-12-57,4 3-5,0-11-11,5 6 11,3-1-271,4-1 276,4 0 12,2 2 5,2 2-10,1 4 4,0 4-4,1 3-18,-2 1-5,1 4 5,-1 2-5,2 2-6,0 1-5,1 3-6,1 1 0,25 10-11,-16 0 271,18 9-305,-16 10 6,-9-3-23,5 11-179,-9 6 45,-7-8-1193,-1 10 1036,-7-14-124,-3-2-128,-1 0-128,-1-2-153,0-3-179,-1-2-279,0-4-527,-1-2-4205,1-4 1796,4-6 2987,0-1 1293,3-5 0,-3 0 0,-1 0 0</inkml:trace>
  <inkml:trace contextRef="#ctx0" brushRef="#br0" timeOffset="1.60739E6">9401 3710 20581,'21'-29'58,"1"0"1,16-17 1467,-30 49-1453,4 2 576,4-1-599,3 0-11,4-1-22,3-1 6,3-1-12,0-1 17,1-2 39,18-11-50,-19 2 306,11-10-295,-24 7 0,-4-1 5,-3-2 6,-2 0 964,-4-3-952,-2 1 10,-3 0-5,-2 0 35,-5 3-18,-2 0 11,-3 3 0,-1 2 0,-4 3 11,-1 3 7,-3 2 10,-1 3 0,-1 3-17,0 2-28,0 6-220,2 2 203,1 4-33,3 3-6,2 2-11,-4 18 11,7-7-11,-1 13 0,8-12-691,4-1 686,1-1-18,5-2-5,3-2-236,4-1 225,6-5 11,2-1-6,3-4-16,2-4 11,0-3-6,2-3-17,-1-4-117,22-12 145,-16 1-713,17-10 741,-23 2 6,-1-3-5,0-2 10,-3-4-5,0-1 11,-1-5 6,0 0 12,0-2-12,0 2 5,0 2 12,-3 3 180,-1 4-119,2-1-45,-6 8 605,0 1-627,-6 9-11,0 2-11,0 2 249,2 1-244,-1 3 805,4 2-816,0 7 33,0 1-22,2 5 1,-2 2-7,0 4 18,-1 2-23,-1 2 0,0 0 5,-2 0-22,1-1 12,0-1-1,-1-1 6,0-1-22,-1-2 16,0-2-5,0-2 11,0-3 0,-1-3-6,-1-3 18,0-3 66,3-6-61,0-5 5,5-7-22,-1-3 23,3-5-1,9-16-5,-4 7 5,6-10 6,-6 12 6,0 3 11,7-8-23,-7 11 56,12-8-78,-15 18 6,6 0-6,-9 8 6,2 2-6,-1 3 11,9 8-22,-4 2 11,5 8 0,-5-1 0,-1 3-23,1 0 18,1 2-3010,2-1 3015,4-1 0,2-1 0,4-1 6,2-2-12,2-2-2207,2-3 2213,0-4-240,12-3 251,-13-8-11,7-4-5,-17-6-1,-2-5-5,-3-4 11,-2-4-134,-5-8 0,-2-5 129,3-14-1,-4 7 1,-2-1-850,-1-16 855,-4 29 0,0 0 3,0-1 0,0-2-53,0 1 0,-1 0 61,1 0 1,0 0 2,-2 2 0,1 0 88,0-28-63,-1 7 1830,-4 8-1444,-16-13-257,3 27-39,-12-10 1259,11 32-1304,1 2-17,1 4 3264,0 3-3297,1 4-6,-1 4-6,0 6 17,-1 6-28,0 6-3084,2 6 3084,2 5 12,1 7-510,3 5 487,3 6 0,1 7-425,3-29 1,2 0 415,0 2 1,2 1-4,1 0 1,2 0-11,1-1 0,4 2-62,7 3 0,4 2 0,0-3 5,0-2 1,1-2 9,2 0 0,2 2 0,0-5-293,9-1 1,0-5-825,-10-5 0,1-2 835,7 4 1,-1-1 1186,6 2-2320,-6-7-1882,-5-5 2982,-2-5 0,-13-4 0,-2-2 0</inkml:trace>
  <inkml:trace contextRef="#ctx0" brushRef="#br0" timeOffset="1.60765E6">10637 3225 20287,'57'7'113,"-1"0"1,-2-2 0,-3 0-53,-16-4 1,-2-2-3,1 1 0,1 0 2,0 0 1,-1 0-9,0 0 1,0-1-12,-1 0 0,-1 0 30,31-3-21,-5-2-12,-3 0-5,-7-1-2752,-5 1 2729,5-2-34,-17 4 1457,1-1-1574,-17 3-146,-6 2 669,-5 0-2108,-4 4-7534,-5 0 9259,-2 2 0,2-2 0,1-2 0</inkml:trace>
  <inkml:trace contextRef="#ctx0" brushRef="#br0" timeOffset="1.61064E6">12536 3099 16056,'-3'-5'2263,"1"1"1260,2 4-3534,-21-40 16,15 31 12,-17-27 28,19 43-6,-1 3 0,-1 4-11,0 1-5,0 2 5,1 0-12,1 0-10,2 0 22,1 4-16,1-6 10,0 3-10,1-9 77,3-1 29,-1-3 67,2-2 33,-1-2 0,1-1-44,0-3-40,3-2-27,1-4 10,0-3 7,2-3-18,-2-1 0,0-4-5,-2 1-17,-1-2 23,-1 1-3399,-2 0 3393,-2 3 6,0 2-29,-2 2-11,-2 3 5,-1 2-55,-3 2 183,-2 3 3501,0 2-3312,-2 0 35,-1 2 20,-2 3 63,0 1-24,1 4-102,0 3-834,-1 9-219,6-2-784,1 7-1563,7-5 2916,6 2 1,-4-10-1,4-1 1</inkml:trace>
  <inkml:trace contextRef="#ctx0" brushRef="#br0" timeOffset="1.61097E6">12586 3608 19925,'2'37'417,"0"1"0,6 22-209,14-60-18,0-1-5,1-2 145,-2-1-134,-1-2 45,-2-2 85,-3 1-30,-2-2-3362,-3-1 3307,-5-3-11,-2-1-101,-3-3-11,-4-1-12,-3-2 12,-4 0-12,-2 2-5,-2 1-6,-1 4-22,-1 2 11,-1 3-45,-1 4-17,1 2-27,1 1 3274,-2 4-3432,7 2-106,-1 4-201,9 4-320,1 1-958,3 4-2872,4 1 4620,3 3 0,-2-11 0,1 0 0</inkml:trace>
  <inkml:trace contextRef="#ctx0" brushRef="#br0" timeOffset="1.61158E6">3285 4794 13902,'54'-13'177,"-1"1"1,-2 0 0,-3 3 71,14 1-1540,-28 5 1,2 0 1509,3-1 0,1 1 94,2 0 0,4 0 72,2-1 0,4 1 1,-1 0-151,11-1 1,2 1-674,-8-1 1,4 1 0,2-1 569,-8 2 0,1 0 1,1-1-1,-3 1-589,7 0 0,-2-1 0,3 1 409,-2 0 1,2 0 0,2 0-1,0 0 28,-8 0 0,0 1 1,1 0-1,-1 0 0,-2-1-391,2 1 0,-2-1 1,0 1-1,2 0 439,0-1 0,3 1 0,1 0 0,0 0 0,0-1-51,3 1 1,0-1 0,1 0 0,-2 1 0,-2-1 99,2 0 0,-3 1 0,1-1 0,6 0-8,-9 0 1,5 0-1,3 0 1,1-1 0,-1 1-1,-2 0 1,-6 0 3,0 0 0,-4-1 0,-2 1 0,1 0 0,2 0-6,3 0 0,2-1 1,2 1-1,0-1 0,-2 0 1,-3 1 23,10-1 0,-3 0 0,-2 0 0,1 0-9,1 0 1,1 0-1,-1-1 1,1 1-15,-1 0 1,1 0 0,0-1-1,0 1-5,-1 0 0,0-1 0,1 1 0,-1-1-4,0 1 0,-1-1 0,1 0 0,-1 0-1,-1 1 1,1-1 0,-1 0 0,0 0-2,-1 0 1,0 0-1,0 0 1,-1-1-7,-1 1 1,0 0 0,0 0 0,-1-1-8,0 1 1,-1 0 0,1 0 0,-2 0 6,-1 0 1,-1 0 0,0 0 0,4 0-16,-1 0 0,3 0 0,2 0 0,-2 1 0,-2-1-28,-2 1 0,-2-1 1,-1 1-1,3 0-8,-2 0 0,2 0 0,0 0 0,-1 0 0,-4 0-6,9 1 1,-4-1-1,0 1-17,-3 1 1,1-1 0,-2 0 100,-2 1 1,0 0-1,-2 0-207,-2 0 1,-1 1-1,-1 0-345,16 0 1,-1 0-1535,-6 2 0,-2 0 2008,1 2 0,-4-1 0,3 2 0,-7 1 0</inkml:trace>
  <inkml:trace contextRef="#ctx0" brushRef="#br0" timeOffset="1.63001E6">22701 7873 24575,'0'0'0</inkml:trace>
  <inkml:trace contextRef="#ctx0" brushRef="#br0" timeOffset="2.65852E6">13139 3309 20440,'0'-5'1991,"0"1"-1633,0 4-29,-2-63-28,2 42-158,-1-14 1,1 2 109,0 23-16,1 5-156,-1 1 76,1 2 304,-1 1-262,1 6-146,1 1 16,1 7-11,2 1 0,0 3 0,1 3-22,0 4-204,0 2 34,0 1-84,1 1 246,0 2-17,1-1 6,1 0-6,0-1-5,0-1 5,1-3 6,-1-2-6,0-2 6,-2-3-6,0-3 23,0-3 16,0-2 29,-1-4 302,3-2-225,3-2 7,5-5-23,6-5-28,10-8-56,9-8-1840,11-7 1795,-23 14 1,1-1-7,4-2 1,1 0 8,2-1 0,1-1-844,2 0 1,1-1 834,2 0 1,0 0-1016,0 0 1,1 0 1017,0-1 1,0 1-1,-1 1 1,0 0-324,-1 1 0,-1 0 323,-1 1 1,0 1-4,-3 1 1,0 0-1,-2 1 1,0 1-3,-3 1 0,0 0-3,-2 1 0,0 1-6,25-12 6,-4 3-11,-5 3-6,-5 2 529,-3 3-574,-5 3-39,-3 3-89,-4 4 897,-2 2-1312,-3 4 1965,-1 4-3360,-3 5-3191,-1 3-3900,-5 1 9091,-3 0 0,-5-7 0,-1-3 0</inkml:trace>
  <inkml:trace contextRef="#ctx0" brushRef="#br0" timeOffset="2.82222E6">1075 5881 20847,'-17'-38'257,"0"0"1,1 2 0,6 10-152,10 22 1137,0 0-1238,0-1 416,2-1-449,4-3 0,3-1 5,6-2-5,4 0 0,6 0-5,4 1-2941,3 1 2946,2 3-23,1 2 472,0 3-505,-2 1-11,-2 5-17,-2 2-33,-3 5-40,-2 2-34,-4 2 3404,-3 3-3358,-6 1 61,-4 3 67,-4 0 50,-10 17 35,-4-9-7,-8 12 18,-3-13 66,-14 11-302,6-10 291,-10 5 6,12-15 28,1-4 45,2-3 34,3-4 49,5-5 287,4-1-314,6-2-51,3-1 528,4-1-769,4 0 0,-2-1-77,8 0 94,-1 2 17,8-1-5,3 2-1,3 2-27,19 11 39,-8 0-366,14 10 332,-14-3-11,1 1-11,-2 1-45,0 0-224,5 10 123,-12-7-123,2 19 230,-19-17-6,-6 9 33,-11-12-16,-5 0-45,-9-2-33,-5-2-690,-24 4-819,7-10 294,-16 0-1116,14-11 1901,9-6 1,2 0-1,3 0 1,-14-4-1</inkml:trace>
  <inkml:trace contextRef="#ctx0" brushRef="#br0" timeOffset="2.82246E6">1969 6201 23800,'49'-27'-717,"0"0"0,-3 2 0,-3 4-3736,5 5 4453,11-3 0,-28 10 0,0 0 0</inkml:trace>
  <inkml:trace contextRef="#ctx0" brushRef="#br0" timeOffset="2.82293E6">3912 5739 18834,'-5'0'2554,"1"0"-78,4 0-2515,66-29-2818,-21 15 2753,5-4 1,2-1-76,-18 11 0,-1 2-656,17-3 0,1 0 23,-11 2 0,-1 1-1183,12-1 0,-2 0-363,-16 4 0,-2 0 2358,32 0 0,-30 1 0,-5 2 0</inkml:trace>
  <inkml:trace contextRef="#ctx0" brushRef="#br0" timeOffset="2.82328E6">4242 5724 22498,'-5'52'-62,"3"-2"-27,8-14-785,0 3 615,1 3-99,0 3-160,-2-11 0,-1 1-176,0 19 304,-2-18 1,0 0-846,-5 12 669,-2-2 230,-7-3 241,-5-3-1071,-4-4 1334,-4-4 79,-2-4-224,-4-5 414,-1-3-2231,-1-5 2365,1-4 0,1-5 242,4-3-225,2-3-34,5-3 1053,3-3-1125,3-3 191,4-1-371,2-1 3247,4 0-3437,1-1-21,14-11-181,3 7-33,15-8-1029,2 12 878,9-1-40,7 1-123,7 1-235,4-1-359,4 1 258,-30 5 1,1 1-1247,0-1 1,0 1 139,0-1 0,1 1 1879,6-2 0,-4 1 0,4 0 0,-2-1 0</inkml:trace>
  <inkml:trace contextRef="#ctx0" brushRef="#br0" timeOffset="2.82347E6">5014 5819 24749,'-10'42'-34,"3"0"-10,14-9-1105,0 3 998,1 1-96,0 2-122,1 0-135,-1 1-286,2-1-358,-2-1-734,0-2-1736,-2-3-4706,-1-5 8324,-3-6 0,-1-10 0,-1-7 0</inkml:trace>
  <inkml:trace contextRef="#ctx0" brushRef="#br0" timeOffset="2.82377E6">5010 6039 15870,'-21'-57'903,"-1"0"1,3 4 0,2 9-327,4 9-152,2 5 1423,3 2-1608,2 4-60,3 3-52,3 2 836,5 3-913,3 1-18,6 2-22,6 1 1,4 4-1,6 2-619,3 3 591,4 2 23,3 4-1727,20 12 1733,-13 1-18,-16-3 0,0 1-119,13 10 131,0 4 10,1 3-38,0 1-23,-3 4-50,-3 0-624,-6 1 534,-6 0-44,-7 0-1,-8 0 12,-6-1 576,-10 1-594,-21 14 169,-2-12 979,5-15 1,-1-1-935,-18 4 16,-4-5 9,12-10 0,-1-2-20,-18 3-182,10-7 1,1-2-586,-3-5-1315,-6-7-3099,25-7 4733,5-9 0,10 10 0,3-1 0</inkml:trace>
  <inkml:trace contextRef="#ctx0" brushRef="#br0" timeOffset="2.82424E6">6559 5659 19988,'-5'-9'1669,"2"1"-1299,3 8 868,0 0-1154,-64-48-1563,42 33 1515,-16-12 1,3 2 30,22 18 366,-1 0-383,0 1 6,1 0-6,-2 0-10,1 3 4,-1-1-16,0 2-28,-1 1 34,0 0-12,0 2 1,-2 2 27,-1 3-22,-1 2 6,0 3-1,-2 2 7,2 3-12,1 2 0,1 0 0,1 5-6,3-1-5,3 5 16,1 2-5,3 3-16,1 3 21,3 3-16,-2 21 288,2-12-282,-2 14-1,2-21-5,0-1-42,2-3 53,0-2 56,2 9-16,1-12 105,7 14-94,-1-24-7,6 3 57,6-7-67,0-5-29,8 3-10,-2-8-18,2 0-5,4-3-16,3-1-63,20-2 1,-12-2 418,14-1-496,-20-3-52,-1-2-72,-2-2-229,-3-1 11,-1-2-241,-2-2-455,-4-1-1012,-2-3-2281,-4-1 4487,-2-5 0,-8 12 0,-2-1 0</inkml:trace>
  <inkml:trace contextRef="#ctx0" brushRef="#br0" timeOffset="2.82442E6">6224 6022 14997,'-41'-2'1066,"0"0"0,3 0 0,8 0 2035,20-1-2731,4 0 578,3 0-814,5 1 352,3-2-458,4-1-11,6-2-17,5-3-17,5 1-2090,5-1 2046,6 1-725,3 1 369,-8 2 0,2 1-815,17-2-460,-17 3 1,1 0 1691,18-1 0,-25 3 0,0 0 0</inkml:trace>
  <inkml:trace contextRef="#ctx0" brushRef="#br0" timeOffset="2.82558E6">3087 7101 15418,'52'8'513,"0"-1"1,-3 0 0,-3-2-254,-5-6 1,-2-1-1421,-4 1 1,1-1 1240,17 0 1,2-1-24,-9 0 1,2 0-409,3-1 0,4 0 0,-1 0 387,-9 1 0,-2-1 1,3 0-168,15-1 1,3 0 0,-3-1 172,-12 2 0,-1-1 0,-1 0-295,4 0 0,1 0 0,-1-1 293,4 1 0,0-1 0,0 0-95,1 0 0,0 0 0,4 0 79,-10 1 1,4 0 0,1 0 0,-1-1-1,-2 1-20,1 0 1,-3 0 0,0 1 0,3-1 0,-1 0 1,3 0 0,1 0 0,-1 0-1,-4 0 3,13-1 1,-3 1-1,-2 0 0,1 0 1,-1-1-1,0 1 4,-2 0 0,-1 0 1,0 0-7,-2 0 0,-1 0 1,0 0 120,-3 0 0,-1 0 0,-1 0-126,-2 0 0,-1 0 0,0 0-11,16-2 1,0 1-82,-13 0 1,2 0-1,-4 1-101,3-1 1,-1 1-255,9-1 0,-5 1-2501,3 0-5518,-14 3 8464,-12 0 0,-15 2 0,-7 0 0</inkml:trace>
  <inkml:trace contextRef="#ctx0" brushRef="#br0" timeOffset="2.82651E6">7511 5825 14394,'-43'4'897,"-1"-1"0,4 0 0,7 1-165,15-1 60,3 0-237,1 0-7,1-1 342,-3 2-472,5-2 13,-2 0 236,7 0-336,3-1-140,1-1 667,1 1-692,6-1 5,2 1 21,8 0 79,23 0-200,-1-1-3433,23 0 3389,-5 0-1388,7-1 1365,-29 0 0,1-1-322,1 1 0,0-1 335,1 0 1,0-1 5,1 1 1,-1-1-4,-1-1 0,1 1 0,-1-1 1,0 0-1,-2 0 0,1-1 6,-1 0 1,-1 1 14,29-7-506,-2 0 438,-3 0-13,-2-1 11,-3 0-13,-3-2-6,-2 0-1,-3 0-6,-5 0 94,-4 0 11,-6 2 46,-5 2 66,-6 1 2204,-6 1-2176,-5 1 1683,-4-4-1812,-11-4-61,-3 0 0,-11-3 11,1 5 12,-6 0 10,-2 0 1,-3-1 5,-1 2 17,1-1 67,-13-5-55,12 4 10,-6-2 783,10 3-771,10 5-1,-3-2 7,11 5 881,3 0-888,3 2-16,1 0-11,2 2-219,3 0 129,1 5 512,3 1-484,11 13 11,0-2-11,10 10-538,-3-4 538,5 3-6,14 19 1,-10-9-7,-10-11 1,-2 1-706,4 12 672,-4 1-39,-5 0-22,-3 0-68,-6 1-100,-3-1-869,-8 17-403,0-14-3361,-6 12-4329,5-21 9236,1-6 0,3-13 0,2-5 0</inkml:trace>
  <inkml:trace contextRef="#ctx0" brushRef="#br0" timeOffset="2.82923E6">10048 5793 21747,'-3'-7'1574,"2"1"-1020,1 6 718,0 0-1233,0-10 28,13 42-50,-3-12-576,1 9 1,0 4 552,6 16 6,1-1 0,0 1 0,1-1-17,0-4 17,1-2 0,-2-5 0,0-5-5,-4-6 5,-2-6 22,-3-5 96,-2-7 174,-3-3 16,-1-3 11,-2-4-67,2-5 982,-1-7-1144,3-6 84,4-25-1007,0 5 900,2-18-11,-2 11-23,-1-1-8,-1 11 1,0 0-4,5-19-17,-4 19 1,0 1 0,5-11 5,1 6-22,-1 4 17,1 7-133,-2 6 60,-1 5-62,-1 5-67,0 4-90,0 4-66,2 3 811,2 3-1065,2 3-58,1 5-366,1 4-366,-1 4-4439,7 15 5835,-7-2 0,-2-4 0,-8-9 0</inkml:trace>
  <inkml:trace contextRef="#ctx0" brushRef="#br0" timeOffset="2.82959E6">11112 5658 26099,'-17'-31'-20,"1"-1"1,-10-15 30,26 58-5,0 4 27,0 4-21,0 5-7,1 3 1,0 2-40,3 17 34,8 5-329,2-1 323,8-4 12,0-16-17,5-1 5,4-2-2007,1-3 2008,3-2-1,-1-2-280,-2-2 269,-3-2-11,-5-2-6,-6 0 6,-7-1 12,-6-1 21,-10 0-5,-6 0-11,-10 0 17,-6 0-6,-7-2 5,-5-2-10,-4-2-12,-1-3-336,0-2 314,-1-3-28,3-3-56,2-5-79,3-3-140,4-5 1428,3 0-2015,5 0-915,4-1-2742,5 1 4586,4 0 0,6 8 0,1 1 0</inkml:trace>
  <inkml:trace contextRef="#ctx0" brushRef="#br0" timeOffset="2.83033E6">11081 5634 16269,'2'-8'3747,"-1"1"-2980,-1 7 1390,0 0-4808,-44 74 2758,22-38-88,-7 11 1,0 2-2077,3-7 1956,0 1-151,0 2-2318,10-14 1,1 1-6192,-5 13 8638,-3 7 1,17-35 0,2-8-1</inkml:trace>
  <inkml:trace contextRef="#ctx0" brushRef="#br0" timeOffset="2.83112E6">12636 5677 23511,'-47'-17'102,"1"1"1,3 2 0,5 9-13,4 34-23,-2 3-25,6 4 0,0 3-53,-6 11-206,9-11 0,5 1 21,8 21-2534,12-16 2600,12 10-1,12-21 559,11-3-527,8-4 26,8-4-811,6-5 832,5-7 7,-28-7 0,-1-1-8,33-1 36,-20-7 0,0-2 52,-11 1 0,-1-2 0,10-4 0,-2-1 38,12-12-11,-4-1 26,-3-2 263,-5 0-288,-16 6 1,0 0-23,7-12 1502,5-10-1493,-21 15 24,-3 3 425,-4-5-446,-5 12-32,-3-1 41,-5 12-40,-5 3 1258,-4 2-1274,-5 3 0,-3 4-1,-3 2-5,-1 6-22,-1 3 27,1 4-269,3 2 264,2 3 0,1 14-11,7-10-1,2 11 12,9-15-11,4-2 0,2-1 728,5-3-700,4-2-28,4-2 5,3-4 6,5-2-22,17-4 39,-7-3 5,21-10 12,-26-1 10,6-8 29,-18 1 17,-3-2-1,-3-1-5,-4-1 6,-3-1-17,-2-2 0,-2-1-11,-2-1 5,-2 1 6,-2 0-12,-3 0 12,-1 3 67,-7-5-50,3 10-29,-5-2 259,5 11-292,1 3-36,-1 2-31,0 2-17,-1 3-22,0 3-29,-2 4-44,0 5-62,1 2-135,0 5-217,4 2-421,4 2-633,4 2-1646,9 1 3265,5 3 0,-2-15 0,1-1 0</inkml:trace>
  <inkml:trace contextRef="#ctx0" brushRef="#br0" timeOffset="2.83194E6">14052 5739 21550,'-1'-44'679,"1"1"1,0 3 0,-6 10-366,-12 23-34,-7 4-23,-7 4-16,-6 5-5578,-4 7 5474,9 1 1,-2 3-65,0 4 0,0 3 476,0-2 1,2 3-533,-3 8 0,6 2-6,1 6-11,0 13 483,21-18-495,3-3 14,8-2-53,15 5 12,18-8 2010,5-5-1982,8-12 11,-10-12 0,1-5 31,6-15 0,1-8-6,-13 6 0,-1-5 1,2-1 0,3-3 1,-6 0-8,-5-1 1,-5 0-4,-1-2 1,-3 0-2416,5-19 2422,-1-4 10,-1-1-54,-11 28 1,0 1 65,9-30 39,-3 3 117,-7 11 1,0 0-199,-1-7 97,-3 14 1,-1 3 79,-6 12 2776,-3 1-2872,1 11 664,-4 1-726,4 9-11,-1 3 12,-5 13-1947,1 3 1924,-6 13-2263,3 1 2269,1 7-190,3-5 1,1 2 171,-3 22-487,5-16 1,1 6-1,1-4 454,1-7 1,0-1 574,0 20 1,2 0-699,5-16 0,2-3-51,7 18 634,-4-22 0,3-2-661,10 6 89,3-7-84,2-5 55,0-6 41,1-6 61,1-5 45,0-5 22,1-6 34,15-12 16,-11-2 1,12-11 5,-14 4 17,-1-2-5,1-2 10,-2 0 6,1 1 12,-2 1 28,-1 3 2597,-3 3-2317,-1 2-180,-11 8-11,-2 1 421,-10 9-583,-4 1 1411,-1 3-1429,-11 8-10,4 0-6,-6 6-2772,7-3 2783,3 0-5,3 7-12,4-6-5,5 5 6,4-7-2275,13 3 2269,-3-6 1481,11 0-1470,-6-6-458,31-9 463,-21-1 12,20-8-11,-31-1-1,-3-3-5,-3-4 6,-4-4 2780,-4-3-2769,-3-3 0,-4-2 44,-3-16 18,-8 2 881,-1 1-904,-8 12 73,-9 12-68,4 10 729,-11 1-717,7 10-34,-1 5 45,-12 11-56,9 3-5,-8 10-1,13 1 1,-7 22-421,10-8 409,6-2 0,3 1-1436,0 10 1425,6-17 0,2-1 0,2 15-50,4-3-40,5 1-50,8-3-532,6-2 353,8-3-140,6-2-213,5-4-1793,-8-12 1,2-2-6913,13 6 9377,11 0 0,-37-17 0,-9-4 0</inkml:trace>
  <inkml:trace contextRef="#ctx0" brushRef="#br0" timeOffset="2.83376E6">16637 4860 12341,'-15'-42'864,"0"0"1,1 4-1,0 8 1374,2 14-1840,-1 5 1288,0 5-1541,1 3-61,-1 8 1081,-13 21-941,2 8 806,6-7 0,-1 4-823,-6 17 0,0 3-1081,5-8 1,1 2 906,1-5 1,0 2 0,1 3 7,2 5 0,2 2 1,1-1-1113,-1 9 1,2 2 1092,1-9 0,2 4 1,1-4-379,3 6 0,3-2 364,1 1 1,1 0-26,3-1 1,1 0-26,1-2 0,4 2-20,2-7 0,3 1 0,3 0-50,3-3 0,3-1 0,4 0-49,-1-5 0,2 0 0,2-2 0,-1-2-221,5 1 1,1-4 0,1-3 131,2-4 0,1-3 0,-2-3-355,4-2 0,-1-4-501,0-3 0,1-2-1306,-2-3 1,0-3 2632,5-2 1,-3-2-1,3-1 1,-3-3 0</inkml:trace>
  <inkml:trace contextRef="#ctx0" brushRef="#br0" timeOffset="2.83419E6">17409 5751 24225,'-2'-43'482,"-1"0"0,1 6 0,1 9-448,0 22 281,1 5-399,0 2 129,0 2-84,0 4 121,0 6-59,0 6 175,0 3-226,2 5-17,0 3-201,5 15-46,0-8-814,4 10 390,0-14-376,3 0-3653,8 12-475,-5-13 5220,7 10 0,-15-27 0,-1-1 0</inkml:trace>
  <inkml:trace contextRef="#ctx0" brushRef="#br0" timeOffset="2.83458E6">17600 5284 15199,'-56'26'-39,"12"-6"2587,48 7-2559,2-10 1323,6-1-1345,0-1 784,4-2-773,-1-1 16,2-3 51,-1-2 50,-1-2 3029,-2-2-2861,-3-1 56,-1-2 353,1-7-78,-1-8-320,-1-5-16,-4-7-28,-3 3-29,-2-3-16,-3-2-34,-4-1 79,-10-9-129,3 12-361,-8-5 339,6 16-23,-2 3-23,-1 4-16,1 3-28,0 3-17,1 3-6,1 4-5,2 4 0,1 5-6,2 3-28,1 5-16,3 3-40,2 3-50,4 3-85,4 2-632,14 17 168,1-11-850,13 12-114,-2-16-1831,4-1 3523,8 3 0,-18-18 0,0-1 0</inkml:trace>
  <inkml:trace contextRef="#ctx0" brushRef="#br0" timeOffset="2.83562E6">18016 5499 19154,'-1'-3'3377,"-1"0"-1338,2 3-2034,-18 6 1,12 4 0,-12 8-6,17 4-17,1 15 11,0-7 12,4 20-23,-2-22 6,5 7-6,-3-16 0,0-3 17,-2-5 6,1-3 33,-2-3 73,0-3 84,0-1 95,0-1 169,3-4-331,1-3-90,4-7 34,7-14-40,-1 4 12,6-9-11,-4 9 33,2 1-39,0 0 0,0 5-11,1 0-12,-1 5-5,0 3-11,-1 2-11,0 4-6,-1 2-17,0 2-73,10 8-55,1 8 83,1 3-11,0 5 6,-9-4-3409,2 2 3369,1 0-27,3 1-283,3 1 165,5-2-90,-7-6 0,2 0-122,19 9 214,-16-10 1,2-1-815,16 5 492,3-3 79,1-2 169,0-4 172,-3-5 124,-4-3 291,-13-10 1,-1-3 89,4-4 39,13-19-1,-35 7 2,-2-2-1674,-1-16 1673,-6 9 1691,0-8-1663,-5 16 212,-3 3-246,-2 4 400,-4 4-567,-6 5-90,-3 2-34,-5 5-39,-6 2-6,-4 5-11,-3 4 2006,-2 5-2022,3 4 259,2 2-294,-3 13 1,13-5-6,0 8 1,13-10 4,5-1-11,2-2 7,6-1-18,2-2 23,6-3 16,3-2-10,5-2 10,3-4 1,5-3 5,3-4-5,18-10 27,-11 0 12,11-12 6,-19 1 38,-1-4 427,-4-6-449,-4-3 1,-2-7-7,-2-3 1,-3-6 17,-1-3-12,-5 12 0,-1-2-6,-2 11 1,0 0 2,1-10 1,-1 0 64,-1-11 22,-2 6 23,-2 5 11,0 8 11,-2 6 5,0 5-5,-3 6-33,0 5 191,0 4-281,1 5-68,1 2-10,-1 4-6,0 5 39,-2 7 0,-1 9 0,-3 9 364,0 9-381,4-4 0,0 1 9,2-6 0,1 0-9,-1 12 0,1 0-344,2-10 0,1-1 310,2 0 1,1 0-691,0 1 0,1-1 629,3 0 0,0 0-3,2-2 0,0 1-114,13 26-1,3-5 6,4-6-101,-9-20 0,2-2-61,10 8-543,15 4 716,-24-26 438,4-4-225,-4-23 112,2-14 107,6-24-2322,-6 2 2265,-3-3 23,-5 14 964,1 1-763,-3 9 1,1 0-46,3-4-4,7-11-40,-19 34 267,-3 3-502,-2 5-84,-1 2-197,-1 2 141,0 4 27,-1 3 3455,0 8-3388,0 3-21,-1 6 5,2 2-45,6 31 28,0-20-16,8 20 21,1-30-21,4-2-491,4-2 502,4-3-6,2-3 22,2-5 12,0-4 5,-1-4 28,9-10-5,-11-2 5,6-9 11,-15-3-3233,-2-2 3222,-4-5-2164,-4-4 2153,-1-2 170,-5-2-176,-1 1-11,-2 2 17,0-6-17,-1 14-27,-1-8-7,-1 20-61,0 0 1539,1 7-2317,1 3 1586,-1 1-3423,1 6 2699,1 2 0,0-1 0,0 0 0</inkml:trace>
  <inkml:trace contextRef="#ctx0" brushRef="#br0" timeOffset="2.83592E6">20758 5392 18330,'0'-6'3769,"0"0"-2754,0 6 1046,0 0-1725,-22-59-246,12 43-62,-2-17 0,-1 6-17,7 26-17,-1 5 6,3 2-11,-2 17 11,5-3 0,0 13 0,6-6 0,10 21-3381,3-9 3387,10 15-9,-9-24 0,0-1-748,13 16 739,-11-16 1,0 1-94,-3-2 0,0-2 49,5 13-11,0 10-18,-17-20-15,-3-2-248,-19 5 40,1-9-151,-17 3-1305,-13-14-3152,11-13 1,-1-3-3353,-19-2 8268,-5-12 0,46 11 0,6 3 0</inkml:trace>
  <inkml:trace contextRef="#ctx0" brushRef="#br0" timeOffset="2.8361E6">20629 5338 14040,'2'-4'5237,"-1"1"-1182,-1 3-3988,-24 21-72,12-4-40,-20 20-263,18 10-140,5-8-533,1 19-1438,9-14-6196,2-3 7767,2-5 0,-3-17 0,1-9 0</inkml:trace>
  <inkml:trace contextRef="#ctx0" brushRef="#br0" timeOffset="2.83639E6">21131 5718 18014,'28'-50'443,"0"0"1,-1 1-1,-2 3 1,-1 1 0,-2 1-41,2-13 1,-3 3-582,-6 12 1,-1-2 544,0-11 1,-1-7 0,-3 6-1561,-3 12 1,-2 2 1418,2-22 1,-3 2 185,-8 26 0,-1 5 508,-4-12-321,-12-8-403,9 33 143,-3 2-283,6 12 494,0 4-550,-2 5 3136,-2 4-3120,-3 7-4,-2 6-1,-8 24-6,5-3 122,8-13 0,1 3-138,1 8 0,1 2-1120,1 6 0,1 2 1083,1 0 1,0 1 2,3 0 1,2-3-1267,2-14 0,1-1 1255,2 0 0,0 0-518,2-2 1,1 1 354,7 11 1,2 0 70,-3-11 0,1-1-32,5 10 1,2-3-286,11 11-328,-8-18 1,1-2-771,10 12-1722,7 4-3308,-17-23 6802,-4-7 1,-9-7-1,-2-4 1</inkml:trace>
  <inkml:trace contextRef="#ctx0" brushRef="#br0" timeOffset="2.83734E6">21090 5406 22772,'15'-40'-142,"0"0"0,1 4 1,3 8-39,21 19-89,-4 4 0,2 1-5781,22-1 5789,-20 2 1,3 1-474,0 1 1,0 0-373,0-1 1,-1 1 430,0-1 1,-2 0 427,-6 0 1,-3-1-1709,6-6 1815,-15 2 572,-5-3 312,-14 3 2924,-7-1-2491,-2 2 2107,-6-2 418,-17-4-2540,10 4-192,-10-2 643,15 3-997,7 4 129,1 0-588,4 2-476,2 0 200,2 5 75,1 3 83,4 8-34,2 7 29,4 6-1468,1 7 1411,3 6-16,2 3-406,2 2 358,-5-13 0,0 1-25,9 16 53,-8-17 1,-1-1-54,3 8-6,-3-5 6,-4-6 11,-6-7 57,-2-7 72,-3-6 61,-1-4 46,-1-3-18,-2-3 1350,-2-4-1366,-3-5 11,0-5-11,-2-3 95,-1-14-124,5 8 426,0-8-465,8 3-50,2 7-6,5-3-16,3 10 6,3 1-35,12-2 35,-4 4 5,9-1-28,2 2 28,-7 3 5,9-1 29,-11 3-17,1 0 0,11-3 11,3-1 5,-2-1 12,-3 2 0,-14 1 22,-5 2 45,-3 1 39,-4 1 7,-3 1 15,-3 0-16,-2 0-11,-1 1 5,0-2 101,0-3-112,-2 0 5,1-3 7,-3 1 10,0 0-5,0 0-17,-2-2 5,3 2-27,-2-1-6,3 0-6,0 2-16,0 1 44,1 1-66,0 1-18,1 2-565,0 2 543,2 10 0,0-2 5,4 9-5,1-4 6,6 11-12,-2-3-3391,5 7 3391,-2-8-16,0 0-6,3 1 5,0-2-233,3 0 234,-2-2-2193,0-2 2181,-2-3 2210,-4-2-2187,-3-4 33,-2-2 18,0-3 216,-1-2-234,5-4 3381,1-2-3380,2-3-18,1-2 40,8-10 17,1-9-40,-1-3-459,-2-3 493,-8 7 23,-1 1 21,-2 0 24,-3 3 10,-2 4 28,-3 1 18,-1 4 10,-1 3 6,-1 1-6,-1 3-43,-2 1-147,2 6 0,0 0 482,0 4-482,2 0 0,-1 5 0,1 4 0,-1 8 0,-1 7 0,0 7 0,-3 29-820,0-7 820,1-16 0,0 1 0,-2 21 0,3-13 0,0 1 0,1-9 0,1 0-1012,-1 12 0,2 0 706,1-12 1,2-1-241,0 1 0,0 1-611,2 0 1,1 1 645,2 6 0,-1-3 0,1 5 1,-1-2-1</inkml:trace>
  <inkml:trace contextRef="#ctx0" brushRef="#br0" timeOffset="2.83812E6">23807 5504 19654,'2'-53'668,"-1"1"0,0 4 1,-1 9-249,-2 15-112,-3 5 1221,0 5-1406,0 5 411,2 4-557,-1 16 334,0 23-261,1 10-25,0 2 1,2 3-813,2-13 1,0 0 797,0 15 0,2 1-3,1-11 1,2-1-6,-1 2 0,2 1-1302,1 0 0,0 0 1290,1 0 1,0 0 2,0-1 1,0 1-690,0-3 0,0 0 686,-1-1 1,0-2-290,-2-1 0,0-1 287,3 27-6,-4-7 1007,-4-8-990,-5-9 921,-3-9-910,-7-8 1223,-4-10-1245,-4-6-11,-12-21 5,6-4 11,-8-18 1,11-3-6,1-5 22,1-9-22,4-5 101,10 27 1,2-1-89,1-2 1,1 0 0,1-2 0,1-2 13,0-16 1,2-5-707,1 19 0,2 0 0,-1-1 697,0 0 1,0 1 0,0-1 0,3-16 0,-1 3 96,0 17 0,-2 1-93,2 2 0,-2 0 6,0 1 0,0 0-6,0 2 0,0 1 6,-1-29-1250,1 5 1249,0 4-4,2 7 120,6-9-188,8 9 1614,1 4-1586,7 14-12,-1 16 18,6 4 0,3 4-1,6 3 6,2 5-11,1 5 449,-2 7-443,-1 5 5,-5 5-17,-1 3-25,-13-4 1,-1 1-38,10 15 37,-12-14 0,-1 1 490,3 10-605,-5 0 1,-6-3 39,-3-4 136,-12-3-47,-25-1 45,-5-10 11,-23-1-882,4-11 899,-4-3-11,-3-2 5,3-2-16,1-3-12,5-2 0,7-4 2629,8-1-2807,9-2-294,9-1-3526,13-8 4004,13 2 0,-1 2 0,6 8 0</inkml:trace>
  <inkml:trace contextRef="#ctx0" brushRef="#br0" timeOffset="2.83881E6">24524 5053 19596,'-2'-3'2644,"1"0"-1081,1 3-1440,-5 34-84,9-13-17,-1 29 12,19-7-23,-4-8 0,6 11-5,-9-16-6,-2 5 0,-6-11 0,-3 7 11,-9-17 146,-19 0-39,6-10 33,-13-3 17,14-6 5,2-4-5,2-3-22,3-2-23,3-4 18,3-14-124,6 4-52,12-24-21,2 21-11,13-9-28,-4 16-3426,2 5 3331,3 2-1415,28-1 1090,-20 9-196,21 0-1446,-16 8 393,-11 3-107,9 1-678,-13 3-419,-1-1 223,-1 0 3514,-2-1-1867,5-2 1098,-11 0 1737,3-2-73,-13 0 649,-2 0 2717,-4-2-2668,-1 1-968,-4-1-262,-2 2-141,-6 0-128,-1 0-129,-4 0-157,0 1-163,1 1-139,2 2-113,2-1-78,4 2-22,2-1 11,3 1 27,2 0 12,3 1 12,3 1 49,17 2-117,-2-1-17,12 0 12,8-3-994,-9-3 959,9-1 7,-15-4 5,-1-2 11,-4-4 0,0-1 17,-5-2 6,-3-3-6,-2-2 5,-3-3-16,-3-2 6,-3-2-1,-2 0 12,-4 1 0,-2 2-1,-7 0 972,-1 3-966,-5 2 129,-12-1-72,5 6-1,-8-1 6,11 8-34,0 2-17,2 1-33,-1 2-17,3 4-6,1 4 1,0 4 10,2 4-21,3 4-7,1 3-10,3 6-205,3 4 199,2 4-3,4-8 0,3 3-777,4 4 1,3 0 734,-1 1 0,2-1-28,5 0 0,3-2-179,14 12-84,5-3-141,7-2-201,5-5-1269,2-5-196,-11-14 1,0-2-6579,16 3 8374,-21-8 1,-4-2-1,-10-5 1,-9-3 0</inkml:trace>
  <inkml:trace contextRef="#ctx0" brushRef="#br0" timeOffset="2.83918E6">26070 4934 22784,'-21'-42'308,"0"0"0,2 3 0,2 10-162,3 22 923,1 4-996,-1 4 339,-2 5-384,0 6 17,-1 7-11,0 6-12,0 7 3,5-2 0,2 4-1223,-1 9 0,2 2 1198,-1 1 0,2 1 0,1 5 0,2-1-113,3-11 1,0-2 106,0 3 0,2 0 0,-1 0 1,2 0-1125,1 2 1,1 0 1079,0 0 0,1 0-18,2 2 1,0 0-225,1-1 1,-1 4-72,-2 7 1,0 6 0,-2-2-17,-4-13 0,-1-2 0,0 2 437,1 9 1,-1 1 0,-3-5-194,-6-5 1,-4-8 22,-14-2-28,-5-12 129,-5-13 1747,-3-11-1719,-2-13 22,-1-10 34,2-12 50,5-7-729,17-11 1,4-4 700,8 20 1,3-1-18,0-24 0,7 0-155,7 25 0,5 4 133,2-1 0,4-1-540,12-11 1,2 1 519,-7 12 0,1 2-19,9-10 0,0 3 9,-10 15 1,0 2-69,11-6 0,1 1-34,-9 8 1,1 0-60,7-3 1,3 1-443,0 3 0,2 2-1364,2 0 1,1 1-701,1-1 0,-1 1 2641,3 0 0,-5 3 0,-9 1 0,-2 2 0</inkml:trace>
  <inkml:trace contextRef="#ctx0" brushRef="#br0" timeOffset="2.83953E6">26849 4877 16908,'-7'-5'3556,"1"1"-2537,6 4-178,-65-38-225,35 23-1932,-11-7 1,0 1 1645,13 12 594,3 2-767,3 4 448,5 1-560,4 4 16,-2 11 35,0 13 49,-1 21-44,4 1 1229,3 7-1246,6-7-11,0 5-11,3 5-1552,-1 4 1506,1-29 1,0 0-6,0 1 1,1 0-1339,1 1 1,0 0 1328,1 0 1,1 0-6,1-1 1,1 1-907,1 0 1,-1 1 877,1-1 0,0 0-13,-1-1 0,0 2-124,-1 14 0,-1 0 42,-2-13 0,-2 1 93,-2 10 1,-2-1-310,-10 13-61,-7-6-40,-6-7-21,-6-10 49,-2-9-369,-21-12 369,12-14 1,-12-12 95,20-14 1661,6-9-1376,15 3 1,3-3 39,-1-23 543,8 17 1,3-1-533,10-22-3,-2 30 0,3-2 3,10-13 0,2 0-29,-4 11 1,1 2-23,7-10 1,2 2-57,-7 15 1,-1 3-1297,21-20 42,1 5-2307,0 4 3651,5 1 0,-22 17 0,-1 2 0</inkml:trace>
  <inkml:trace contextRef="#ctx0" brushRef="#br0" timeOffset="2.84096E6">26937 5295 11290,'-2'3'4285,"0"-2"3360,2-1-7544,30 43-39,-8-32-878,1 11 1,3-2 827,9-20-1,1-3-513,1-1 497,-1-5-2650,-2-1 2672,-2-4-491,8-14 474,-12 4 0,4-12 6,-14 7-1,-3-2 57,-1-11-23,-8 11 12,0-4 705,-9 15-706,-2 1 630,-5 4-613,-2 1 101,-9-1-78,6 4 639,-5 1-651,7 6-11,-1 2-16,1 1-23,-1 0 5,-1 4 3404,0 3-3353,-10 10-3420,-2 10 3353,0 2-12,4 4 7,10-7-12,2 3 5,4 14 12,6-7 0,6 10-183,7-13 166,6-2-6,5-1 0,5-1-409,3-4 427,2-3 4,0-3-10,-2-5 11,-2-3 22,5-4 2789,-9-4-2811,4-4 16,-12-3 12,-1-4 250,-2-2-256,-2-2 1,-3-4 620,-2-2-620,-2-3 10,0-3-22,-2-3 313,1-1-313,-1-3 73,6-23-67,-2 22-295,6-16 283,-4 31-5,1 1 6,2 4-12,1 2 0,1 2-5,1 2-6,-1 2 11,1 1-11,1 3 5,0 0 1,0 5 11,1 0-12,2 5-5,0 2 0,2 4-11,0 2 11,-1 2-5,1 4-1,-1 1-16,-1 3-1,5 16 6,-6-10-433,4 10 417,-9-13-1,1-2-3172,-1-2 3178,0-1-28,0-4-5,-2-2-1,-1-3 6,0-5-17,-2-3-16,0-2-29,1-4-39,2-1 12,1-3-1,2-3 424,11-8-318,-5 1 18,7-7 0,-8 2 3414,-2-2-3392,0-2 11,-1-2 22,-1 0 29,-2-1 72,0-11-50,-5 9 23,-2-7-538,-5 12 543,-4 1 17,-3 3-11,-2 1 145,-5-1-139,3 6-35,-2-1 46,5 7-107,2 2-6,2 1-55,3 2 575,0 4-531,0 2 0,6 13 1,1-3-1,17 19-11,-5-12-318,11 7 318,-5-9 0,2-4 0,1-2 0,1-4 11,8-3 0,-11-5 17,6-2-17,-15-5 1,-3-2-1,-2-5 11,-4-1 23,0-22 256,-5 11-290,-2-16 17,-8 7-33,0 8 27,-5-5 6,1 11 0,-2 3 6,-1 0-12,-1 4-5,-2 0-6,1 4 23,-6 2-34,6 3 5,-3 3 1,7 3-12,2 4 1,0 2-6,0 2-12,1 4 18,1 2-7,2 3 1,3 3-28,1 3 17,4 2-12,3 3-33,16 15-112,15 4-688,-17-24 1,2-2 787,3 0 1,1-3-107,16 10-28,3-2-11,2-1-28,2-5-50,1-1-40,0-5 1,-1-4 49,-1-4-32,15-4 284,-17-4-1199,10-6 1250,-23-5 17,-2-4-5,-5-5 33,0-2-393,-3-3 382,-2-4 100,4-16-38,-8 9 44,1-11 17,-11 15 22,-3 2 6,-5 1-6,-4 3-5,-5 1-28,-6 3-23,-4 4-22,-3 2-1496,-2 4 1446,-2 3-312,0 4 289,1 2 827,-1 6-832,2 1-17,-1 7 342,2 2-331,1 3 6,3 2-12,-5 18-38,13-13 10,-1 14 12,13-19-23,6-1 3198,3 0-3187,6-1-5,4-2 22,15 1-5,-6-7 44,11-2-45,-10-7 12,0-5-6,-1-2 6,0-6 5,-2-2 6,-1-5 6,-1-2 11,-2-6-12,-2-3 7,-1-5-12,-1-4 5,-5 6 1,0 0-1081,5-20 1081,-6 18 0,-1 0 55,3-13 18,-3 3 16,-3 4 17,-1 4 11,-4 6 23,0 3 44,-2 6 0,0 5-27,-1 5-46,0 4-61,0 3-44,0 2-12,-1 2 420,0 3-437,-1 3 1192,-2 3-1192,-2 7 6,-1 5-17,-1 7 5,0 6-22,0 29-710,4-8 713,3-16 0,0 0-914,2 23 850,4 0-57,0 2 23,1-31 0,0-1-240,5 30-186,3 0-275,1-3-1619,2-2 488,1-2-2974,2-4 4918,3-1 0,-10-24 0,0-4 0</inkml:trace>
  <inkml:trace contextRef="#ctx0" brushRef="#br0" timeOffset="2.84121E6">29728 4721 23316,'43'11'97,"0"1"0,0 9 0,-4 10-95,-16 6 0,-4 8 0,-2 0-1788,7 12 1,-3 0 1779,-8-17 1,0 1-1,-2 3-54,-1 13 0,-3 3 1,-1-3-223,0-1 0,-3 1 144,-1-1 0,-2 5 0,-3-7-252,-5-9 0,-4-4-335,-3 0 0,-5-1-4191,-12 11 1,-2-2 4273,10-16 1,0-3 0,-3 2 0,4-6 0,7-11 0</inkml:trace>
  <inkml:trace contextRef="#ctx0" brushRef="#br0" timeOffset="2.84352E6">7384 7744 7750,'-5'-4'3590,"2"1"830,3 3-3832,-62-24 705,25 24-1262,1-11 0,1 2-31,11 18-23,19-4 7,3-1 247,1 2 87,3 0 419,9 4-261,2-3 0,12 2-45,1-5-44,7-2-785,6-1 509,5-1-1359,6-1 1432,4-2-10,4-2-38,5-2-96,-22 1 1,5-1 0,-2 0-9,-1 0 0,2-1-11,12-2 0,5-1 0,-6 0 8,-13 2 0,-2 0-852,13-3 0,-2 0 855,-19 4 0,-2-1 61,23-7-2003,-10 0 2259,-12 2 755,-9-4-800,-13 4 580,-10-4-975,-12 3-103,-9 0 39,-8 1 51,-5 0 51,-6 2 1317,-1 2-1237,0 0 2934,2 3-2605,4 0 152,6 1-24,7 1 7,6 1-164,7 1 61,3 0-336,5 2-161,0 0-79,7 2 49,1 4 19,9 4-5,3 4 2,6 4 5,2 4-198,3 2 304,1 5 1,-1 1-28,0 3-8,-3 2-62,-2 1-63,-4 2-49,-4 1-51,-5-1-3189,-5 1 2990,-4 0-405,-5-2-1305,-3 1 2181,-7 0 0,5-16 1,-1-3-1</inkml:trace>
  <inkml:trace contextRef="#ctx0" brushRef="#br0" timeOffset="2.84403E6">10013 7599 20028,'0'-5'2576,"0"1"-929,0 4-1457,-36-65-1811,17 43 1671,-5-15 1,-1 3 38,-1 22-21,-2 4-3197,-4 2 3207,-4 3-1035,-23 2 1029,13 5-1162,-14 3 1113,24 3 179,4 2-186,5 1-27,6 3 11,4 0-5,4 4-29,4 1 12,3 4-18,3 2 18,4 2-12,4 1 12,4 0 5,6 1-11,5 0 11,5-2-22,5 1 0,5-3-6,5 0 23,5-2-12,1-2 6,1-3-11,-1-1-45,12 1 39,-19-6 1272,4 0-1283,-26-6 2239,-7-3-2194,-5-1 2531,-4 0-2497,-7 0 281,-5 2-293,-9 2-16,-7 1-7,-8 2-1770,-6 0 1770,-7 1-16,-1-2-492,-3 1 476,1-3-115,17-2 0,0 0-149,-25 2-101,4-1-1068,18-4-2305,22-3-3063,6-2 6845,5 1 0,3-1 0,0 2 0</inkml:trace>
  <inkml:trace contextRef="#ctx0" brushRef="#br0" timeOffset="2.8444E6">10301 7655 15986,'-33'44'-4,"0"-1"0,3-2 1,7-6 1191,18-5-1199,2 0 1473,4-1-1479,3-1 17,5-3 11,5-1 28,3-4 1032,4-2-987,2-3 11,5-3 22,0-3 2847,1-5-2835,1-2-6,0-5-5,-1-3-6,0-5 5,0-4 1406,-1-3-1378,-3-2 99,-2-3-76,-4-1-6,-4-3-22,-4-2-22,-3 0-6,-4-1-11,-2 2-1,-1 3 192,-4 2-236,-1 3-28,-3 3-45,-2 2-6,-1 3-61,0 2-72,0 3-533,-3 2 123,6 3-263,-1 1-554,5 3-5731,2 5 7114,3 1 0,-1 0 0,2-4 0</inkml:trace>
  <inkml:trace contextRef="#ctx0" brushRef="#br0" timeOffset="2.84487E6">10979 7339 26194,'-2'24'101,"3"22"-78,3-2-1386,4 18 1363,-1-16-1482,0 1 1471,-1 1-12,0-1 380,-1-2-362,-2 0-6,0-4-23,-3 12 17,0-8 17,-1-6 6,-1-14 5,1-15 619,0-6-484,0-1 2193,1-3-2160,2-5 263,-1-3-408,2-8-6,0-3-6,1-3-16,1-3 22,3-2-6,1 0-5,3 0 6,0 3-12,2 1-6,0 3 1,3 2-12,7-3-10,-5 8 10,7 0-16,-7 9-6,1 1 11,1 4-17,0 4 6,3 3 0,0 6-3392,2 4 3392,0 4-56,10 17-622,-11-8 633,5 10-157,-13 1 124,-9-12 22,-2 9 56,-13-16 5,-7 0-16,-12-2-118,-31 6 23,7-9 55,15-8 1,-1-2-101,-17-1 16,18-7 1,1 0 589,-14-6-702,-7-4-251,28-4-454,7-5-1054,5-3-7797,4-2 9437,4 2 1,4 11-1,2 4 1</inkml:trace>
  <inkml:trace contextRef="#ctx0" brushRef="#br0" timeOffset="2.84549E6">11617 7958 16549,'0'3'3854,"0"-1"1506,0-2-5069,79-50-4088,-49 19 3847,17-5 0,-2-4 29,-23-7 201,-7 9 1,-1-2-250,-3 9 0,-1-1 5,3-10 1,-2-2 7,-2 0 1,-3 1-26,-1 10 1,-2 0 22,1-19 0,-2 2 14,-5-4-5,-2-9 10,-5 28 29,0 5 753,-1 5-726,0 6-10,1 4-18,2 4 2022,2 5-2078,1 3 631,3 1-675,0 2-11,0 3 22,0 3 33,-2 5-27,0 6 5,-2 5-5,0 7-237,1 4 222,1-1 1,0 1-555,0 20 541,1-2 0,1 0-908,2-18 1,0-2 915,2 12 0,1-1-26,4 15-143,3-19 1,1 0 171,8 18 5,-7-23 1,3 0-60,10 1 1,4-3 13,6-6 1,2-3 42,-1 3 0,1-4-4,1-8 1,0-6 2,-4-9 1,-3-4-3,18-4 11,-17 1 0,-2-3 11,8-12-647,-5-4 647,-4-5 12,-5-2-1954,-3-1 1964,-4-1 18,-2 4 1141,-4 1-1114,-3 5 12,-2 3 248,-4 5 38,-3-4 495,-1 13-782,-2-3 3419,2 12-3508,-1 0-45,1 1 17,0 3 6,0 1 28,0 5-12,-1 3 0,1 5 6,1 4-22,0 3-3628,12 29 3494,0-17-74,12 21-822,-2-24 665,5-2-940,19 12 61,-9-14-1344,13 5 2106,-11-14 1,-18-11 0,-1-2 0</inkml:trace>
  <inkml:trace contextRef="#ctx0" brushRef="#br0" timeOffset="2.84567E6">12679 7184 18548,'58'8'-1287,"-23"-6"1,-16 6 0</inkml:trace>
  <inkml:trace contextRef="#ctx0" brushRef="#br0" timeOffset="2.84663E6">13051 7433 21036,'-6'0'2146,"0"0"-1412,6 0-460,0 0-4274,4 52 4022,1-28-689,2 16 0,1 0 673,3-10 81,4 9-81,-2-6-12,-7-9 6,2 2-6,-7-13 29,0-3 150,-2-3 119,0-3 2357,0-2-2273,0-3 3329,-2-2-3509,-1-4 45,-5-15-17,-2-12-157,2-5-1207,2-6 1185,6 8-201,4-1 178,4 0-5,5 2-22,5 1 5,2 4 11,13-5-11,-8 12-11,8-1-12,-10 14 1,1 5-17,11 3 16,-7 7 1,10 4 5,-10 7 17,1 4-2939,0 4 2951,-1 3-18,0 3-1367,-2 3 1351,-2 1-110,-5 1 93,-2 0-22,-4-1 16,-4-2-184,-1 8 184,-4-12 2158,0 3-2136,-3-13 85,0-8 44,0-2 2014,0-6-1751,0-1 1074,0-5-1376,0-3 389,-2-7-428,1-4 39,-5-32-39,3 17-1102,-2-24 1113,4 26 17,2 2-317,5-5 311,0 10-16,5-3-6,-2 13-6,6 0-11,-2 5 1076,5 0-1115,17 7-11,3 6 16,8 3 390,-7 8-379,-10 1-38,13 13-246,-11-5 217,8 10-33,-15-9-39,-4 1-39,-1 1-393,4 9 186,-6-9-102,4 6-95,-7-12-890,7 3 554,-3-8-112,8 1-5,-5-10-3201,2-3 3554,3-3 18,0-5 520,0-2 184,0-6 140,-3-3 112,-2-3 129,-3-4 145,-3 0 113,-3-2 100,-3 1 23,-1 1-54,-2 3 31,-3 3-50,-1 2-29,-1 3-88,-1 3-90,0 2 3011,-1 3-3057,0 1 362,0 2-1095,0 0 339,5 4-25,2 0-11,7 2-6,4 1-6,6 1-16,4 0-6,19 1 0,3-4 0,1 1-505,-7-7 522,-16-2-51,-1-4 34,-2-3 11,-2-3 0,-2-2 12,-3-5 5,-3-2-6,-3-4 1,-4-3 10,-3 0 57,-2-13-2366,-4 13 2366,-2-5 377,-5 16-383,-2 3-6,-5 4-10,-2 2-12,-4 2-12,0 4-4,-12 1-29,9 6-22,-10 4 11,11 6 0,-12 19 0,8-2-410,5 0 0,2 2 416,-3 11-6,10-14 0,2 0-22,3 14 22,4 2-51,10 0 1806,8 1-1856,11-1-966,9-2 866,11-2-102,6-3-493,-6-14 1,2-1-1458,-10-7 0,1-1 2253,19 6 0,-3-3 0,-10-6 0,-2-2 0</inkml:trace>
  <inkml:trace contextRef="#ctx0" brushRef="#br0" timeOffset="2.84799E6">7697 9243 13479,'-52'7'204,"0"0"1,-1 0 0,8-1-1,1 0 1,1 0 988,-13 4 1,5-1-1089,15-3 0,5 0-62,-5 1-126,18-3 1113,16-3-977,9-1 792,9 0-710,13 0 2191,14-3-2459,15-2-247,-23 1 1,4-1 295,4 0 1,5-2 0,-2 1-952,10-1 1,3 0 960,-9 1 1,5-1 0,1 0-1,-6 1 55,-6 1 0,-4 0 0,3 0 12,5-1 1,5-1 0,0 0 0,-4 1 21,-2-2 0,-3 1 0,0 0 10,20-4 1,-4-1 38,-14 2 0,-6 0 205,-2-4 73,-12 1 17,-10-1-62,-9 1-1046,-10-1 805,-6-1 197,-25-8-185,3 6 91,-18-5 54,8 8 101,0 0 531,-14-3 1594,7 1-2119,5 1-57,15 4 1112,19 5-1218,3 2-79,3 2-677,2 1 1510,6 6-911,0 3 0,8 6-17,1 3 17,5 5-96,7 14 1,1 4-789,2 8 719,-3-3 0,-3 1-1435,-10 2 765,-6 3-2123,-5-12 1,-3 0 2957,-1-5 0,-2-1 0,0 23 0,-3-25 0</inkml:trace>
  <inkml:trace contextRef="#ctx0" brushRef="#br0" timeOffset="2.84895E6">10029 9212 25615,'-12'-40'58,"-1"-1"1,2 4-1,2 8 281,6 21-486,0 3 216,1 3-135,0 1 81,1 1-5,0 4-1,0 1 16,1 7 60,-1 5 8,1 20 1,-1-5-2255,0 17 2123,0-12-54,-2 19-156,-4 5 246,0 0-1200,-4-8 1258,1-18 26,-2-5 26,0-3 39,0-5 37,-1-5 265,-4-3-96,4-7 1827,-3-3-1905,5-7-175,0-3-179,1-6-48,0-6-41,0-4-30,1-5-68,2-5-29,1-21 50,4-10-91,4 23 1,2-1 338,0 9 0,0 1 1448,12-25-1434,6 9-17,-4 13-6,7-5-16,-7 16-1,1 4-16,2 2 5,1 4-50,15-1 51,-7 6-12,12 1-2479,-13 6 2473,1 3-791,0 3 786,-2 3-595,-1 3 578,-2 2-381,-3 2 336,-4 1 17,-4 1 17,-5 0 39,-4 0 29,-3 2 2479,-5-1-2458,-5 0 18,-7 1 22,-24 7-6,5-6 22,0-5 1,0-1 56,-7 0 417,-10 1-412,24-9 846,5-2-829,5-3 485,10 0-681,1 0 89,6 0-95,0 1 760,7 7-687,1 1-11,10 6 11,2-2 12,6 1-526,5 0 491,5 0 12,3 0-11,3-1 22,0-1-16,0-1-23,-1 0-23,0-1-61,-2 0-84,0 0-3397,0-2 2954,-1 0-2394,15 0-625,-14-5-5292,5 1 8950,-21-5 0,-12 0 0,-4 0 0</inkml:trace>
  <inkml:trace contextRef="#ctx0" brushRef="#br0" timeOffset="2.84976E6">10590 9271 19003,'-4'-2'3012,"1"1"-1840,3 1-1016,19 26-4,-3-18-46,19 20-16,-6-25-6,1-1-5672,-1-1 5672,-1-2 1395,6-6-1356,-12 1 22,5-7 900,-13 3-860,-3-2-1,-3-1-4,-2-1-29,-3-2-16,-2-1-6,-3 0-1,-3 1 3308,-4 0-3273,-11-3 25,2 6-126,-9 0 11,5 7-12,-1 4-5,-2 0 0,-10 11-56,7-1 17,-8 10-28,14-1-6,1 2-50,-6 26 28,12-15-12,-2 22 12,14-22-22,7 1-23,2 1-45,7 1-73,3-1-39,4 1-62,2-1-470,4-5 1,2-1-1862,10 5 2213,-8-8 1,4-2-1529,26-5 739,-13-8 588,-15-4 1,0-3-421,12-6 331,1-6 447,-1-6 405,-1-5-235,-3-4 799,-4-4 214,-4-1 150,-8-2 18,-5 0-2615,-5 1 2525,-5 3-89,-5 3 1231,-3-7-499,-4 17-1092,-2-5 16,1 19-519,-1 0 3308,3 2-3426,1 1 11,-1 4 12,-2 16 72,-1 19-10,0 4-7,0 9-428,4-10 420,1-11 0,0 2 3,0 18 0,0-17 0,0 0-11,0 16 0,0 1-11,0 2 10,-1-1 12,0-3 23,-3 6-23,1-20 11,0-1 39,0-22 29,2-7 5,-1-4-17,-2-6-56,-12-24-11,3 3-595,-9-23 618,6 11-18,1-4-901,1-5 924,2-3-22,2-3-2745,2-3 2761,2-1 6,3-1-782,1 0 793,2 1-5,2 3-23,2 4-22,10-12 0,1 18 0,8-8-17,-1 21-1364,3 3 1375,3 4-5,2 5 51,17 0-68,6 9 16,0 4 1,-4 10 5,-16 5 1219,12 16-1229,-11-3 666,8 11-706,-16-7 2631,-4 0-2659,-4 0 28,-5-1 28,-6-2 33,-6-2-1887,-9-1 1910,-6-2-109,-12 0 120,-8-3-23,-8-2-94,-7-2 89,-4-5-11,-3-3-9,18-4 1,1-2-77,-18-3-486,18-2 0,2-3-264,5-5-710,3-7 752,20 4 804,12-4 0,-4 11 0,6-1 0</inkml:trace>
  <inkml:trace contextRef="#ctx0" brushRef="#br0" timeOffset="2.85038E6">11850 9450 15389,'0'4'4135,"0"0"1594,0-4-5623,41-12 57,-5-13-48,-1 4 0,1-4-2821,-9-6 1,-3-2 2735,-5 5 1,-3-1-9,-1-1 1,-2-3 26,-3-3 0,-1 0-10,4-22 302,-5 22 0,-2-2-299,-2 2 0,-1 2 14,0-17 17,-1-10 33,-5 25 6,-1 3 180,-6-5-158,2 12 2589,-2-3-2594,4 15 1712,0 4-1735,2 3 639,0 3-689,1 1-45,1 2-39,0 1-100,0 2 88,-1 3 1,-8 30 17,5-6-500,-6 27 516,6-14 23,1 7-12,3-10 1,0 3-1619,1-10 0,0 2 1596,2 11 0,0 0-6,1-11 1,1-2-173,1 0 0,1 1 167,1-1 0,0 0-56,8 28-12,2-5 12,-4-21 0,2 0 14,2-3 0,1-1 39,-1-1 1,0-1-21,17 12 12,-9-20 6,0-5 5,2-5 22,0-5 6,1-3 308,3-7-297,15-10 6,-11-4 5,11-11 23,-8-16-612,-10 8 572,4-16 23,-13 14-5,-2 1 10,-3 2 18,-3 4 33,-3 4 2310,-3 4-2293,-2 6 450,-2 4-377,-4-1-73,0 8 26,-3-1-82,2 6 823,1 1-873,2 2 635,-1 0-669,1 0-28,-5 9 67,0 2-6,-5 9-16,3 1-12,0 2-27,1 4-6,3 1-17,3 2-34,3-1-22,4 1-560,4-2 471,6 0-91,5-2-150,4-1-264,3-4-476,3-3-1266,0-4 2476,6-2 0,-17-6 0,-1-2 0</inkml:trace>
  <inkml:trace contextRef="#ctx0" brushRef="#br0" timeOffset="2.85071E6">12795 8860 20151,'-3'-3'2196,"1"0"-2241,2 3 6,-35 42 27,32-24 12,-25 33 0,42-36 28,2-1-5,4-3 5,1-1 5,2-4 29,-2-1 33,1-3 51,-4-1 44,-1-3 57,-4-2 16,-3-4 0,-4-2 213,-2-10-274,-2 4-23,-4-7 17,-1 5 101,-7-6-152,1 7 74,-6-9-129,6 13-51,-1-1-33,5 8-57,2 2-89,0 2-202,2 1-627,0 1 364,1 4-67,0 3-348,2 5-771,1 5-1542,4 3 3333,3 6 0,-3-12 0,-1 0 0</inkml:trace>
  <inkml:trace contextRef="#ctx0" brushRef="#br0" timeOffset="2.85107E6">13321 9461 25194,'11'-33'176,"0"-1"0,8-26-97,-13 28 828,-2-4-863,1-5-16,-1-5-1235,0-4 1224,0-4-2331,0-3 2373,0 6 0,1 0 25,0-9-228,-2 14 0,0 4 267,-2 11 11,-1 6-10,0 7 810,-2 5-861,1 7 2965,-2 2-3027,0 4 1090,2 0-1140,-2 3-6,-3 11 56,0 2-11,-4 12 6,2 1-6,1 5-2195,1 6 2195,3 6 5,3 4-972,6 4 967,5 3-34,7 0-5,6 0 22,3-2-27,4-4-1,0-2-11,-1-5-34,-3-3-22,-3-3-39,-6-6-73,-4-2-123,-6-4-654,-2-5-7,-4-2-981,-1-5-3914,-1-4 5903,0-2 0,0-4 0,0-2 0</inkml:trace>
  <inkml:trace contextRef="#ctx0" brushRef="#br0" timeOffset="2.85128E6">13205 9243 24641,'38'-22'67,"0"1"0,0-1 0,15-8 1,-4 5-1456,2 13 1450,2-1-23,0 2-2479,-2 0 2463,-1 1-23,-5 2-887,-2 0 843,10 0-806,-16 4 677,8 0 225,-21 3-2236,4 5 2184,-10 7 0,-3-5 0,-10 4 0</inkml:trace>
  <inkml:trace contextRef="#ctx0" brushRef="#br0" timeOffset="2.85212E6">7179 11152 19988,'-43'-5'206,"-1"0"0,5 1 1,8 0-375,21 3-436,5 0 580,3 1-134,20 7 854,-1-1-820,23 6 1110,0-5-1439,11 1 255,10-4 107,-27-2 1,1-1 281,3 0 0,1-1-187,1 0 0,1 0 61,1-1 0,2 0 0,18-2 1,3-2-16,-22 1 1,1-1 0,-1-1-7,0 1 0,0 0 0,-1-1-830,13-5 1,-4 0 864,-19 3 0,-3-1 132,22-11-2274,-10 1 2310,-10-2 41,-8 1 196,-10-2-344,-7 1 602,-6-2-858,-6 0-108,-6-2 1533,-6 0-1332,-4 0 418,-15-11 283,0 1-366,1 2 3345,8 7-3397,15 14 0,3 3-50,3 1-79,3 4-93,2 1-63,1 2-391,0 1 276,1 3 22,8 18 113,0-2 13,18 31 1,6 8-29,-12-23 0,1 0-738,0 2 1,2 2 0,-3-3 676,-2-3 0,-3-5-255,3 15-562,-2-1-681,-3-1-3568,-4 1 4576,-4 2 0,-3-20 1,-2-2-1</inkml:trace>
  <inkml:trace contextRef="#ctx0" brushRef="#br0" timeOffset="2.85359E6">9947 10871 21220,'2'-55'913,"1"1"0,0 3 0,-5 13-717,-9 29-106,-4 2-62,-2 3-22,-6 3-6,-3 4 5,-6 5-2125,-3 11 0,-2 4 2120,-10 10 2,8-5 1,2 3 759,0 11-768,3 5 1,5 3-1084,4 2 1072,5 3-11,6 0-17,4 1-22,6-1-56,4-3-34,7-4-28,4-4-167,20 6-1673,-2-17 1896,16 2 6,-6-20 1883,4-6-1819,1-10 1,2-3 47,13-7-235,-1-6 0,-2-5 291,-3-9-23,-19 8 0,-1 0 62,8-16 11,-3 0 22,-5-2 29,-4 1-6,-5 2-370,-4 2 409,-6 5 40,-2 4 837,-4 3-866,-4 10 954,-1 3-1133,-3 9 2845,0 2-3013,-3 5 62,0 1 67,-2 8 56,-1 3-28,-2 5-11,2 3-1,1 1-16,2 0-11,2-2 801,6 9-807,0-9 29,6 4 4,2-12 18,0-2 22,4-3 17,1-4 16,3-2 23,3-3 12,1-5-12,3-3 145,16-15-94,-9 2-184,11-11 223,-16 5 28,-3-1 11,-4 0 0,-3-2-23,-4 0-27,-4 1 240,0-20-312,-7 20 9,1-13-27,-7 24 6,-1 3-12,-1 3-11,-2 2-45,0 3 221,1 2-271,1 1-51,1 1-347,0 1-330,1 0 358,1 3-90,0 1-139,1 6-432,4 3-3775,10 9-3870,-2-5 8715,6 3 0,-12-13 0,-2-4 0</inkml:trace>
  <inkml:trace contextRef="#ctx0" brushRef="#br0" timeOffset="2.8542E6">11071 10945 25450,'-13'-20'-147,"6"9"175,21 27-11,3 4-6,12 12-11,1 6-28,0 1-33,2 13-40,-15-8-812,-2-1 869,-10-3 16,-10-15 11,-4-2 11,-7-1 6,-4-4 11,-4-4 12,0-3 33,-2-4 45,4-3-3073,2-3 3124,4-3 558,4-2-598,5-4-28,1-3-44,4-2-40,2-12-51,5 5-106,15-18 3421,0 17-3528,11-1 1,4 0 27,7 1-321,-6 5 0,0 1 238,8 0-28,3 0-6,1 1-6,1 0 23,1 1 68,-1 0-748,1-1 909,-2 1 79,-2-1 34,-5 0 44,-4-1 57,-6 0-2488,-2-6 2745,-12 6 562,-2-5-501,-12 7-10,-2-1-29,-3 1-50,-2 0-27,-4 1-63,-2 1-33,-1 0 585,-3 1-658,-1 1 3526,-8 0-3559,5 2 10,-3 1-33,7 3-33,2 1 5,0 1-67,4 1-12,1 0 12,4 1-11,2 2 16,1 1 6,0 4-22,1 1 16,3 3 12,4 2 22,12 12-17,-1-5-740,10 10 712,-3-6 11,18 13 1,-8-6-484,-11-11 0,-1-1 472,11 12 0,-1-1-11,-3 1-11,-4 1-17,-8-1 6,-5-1 5,-8 0-50,-13 9-612,-3-10 606,-12 3-33,-1-14 422,-4-3-585,-1-4-169,-2-5-1718,-12-3-1809,10-6 3800,-12-5 0,28 2 1,2-1-1</inkml:trace>
  <inkml:trace contextRef="#ctx0" brushRef="#br0" timeOffset="2.85487E6">12440 10944 16024,'0'-8'3378,"0"3"-914,0 5-761,0 0-1597,-19-60-50,10 44-39,-2-16 0,-2 5 647,3 26-642,-3 4 337,1 2-364,-4 6 5,0 3-12,-1 4 12,1 3-5,1 3-6,2 2-1,3 3-4,2 1-1,4 2-34,5 11-10,5-10 10,6 7 7,4-15-1,4-4 22,5-1 1144,3-5-1109,4-3 16,1-5 100,15-5-44,-13-7-1160,8-6 1182,-19-4 135,3-14-118,-9 4-16,0-11-7,-11 8-16,-4-4-22,-2-1 11,-11-17-23,1 11-201,-3 8 0,-1 1 207,-6-2-1540,-6-5 1534,6 17 878,-8 1-922,7 6-23,-4 1-50,10 8-12,3 3 365,1 2-398,2 2 1759,0 5-1855,0 3-72,1 4-100,2 3-27,2 2-243,4 3-234,5-1-416,6 2-5651,21 9-1669,-5-10 8557,8 5 0,-23-20 1,-5-3-1</inkml:trace>
  <inkml:trace contextRef="#ctx0" brushRef="#br0" timeOffset="2.85519E6">12973 10782 25371,'6'11'107,"0"-2"-96,11 34 6,-4-9-23,5 20-1268,4 5 1240,-12-28 0,-1-1-28,8 25 12,-10-18-129,-4-3 163,-7-2-1,-5-3 6,-9-4 33,-5-3 34,-3-6 39,-2-7 57,3-4 50,2-7-2487,0-14 2503,9-2-38,2-13-836,9 2 785,3-4-45,5-2-28,3-3 59,17-16-115,-2 12-22,12-9-90,11 9-45,-9 13 88,15-5-502,-14 15-3737,17 0 4518,-9 5 0,-7 4 1,-19 5-1</inkml:trace>
  <inkml:trace contextRef="#ctx0" brushRef="#br0" timeOffset="2.85589E6">13593 11231 22554,'-2'-3'2167,"0"2"-2380,2 1-442,-19-24-168,14 18-460,-14-17-1596,22 25 2879,1 2 0,0-1 0,0 1 0</inkml:trace>
  <inkml:trace contextRef="#ctx0" brushRef="#br0" timeOffset="2.85659E6">14401 11118 19438,'-2'-45'416,"0"0"1,1 3-1,-3 8-91,-5 18 1314,-2 1-1426,-2 4 561,-9-3-685,4 5-16,-8 1 252,-3 5-269,-16 15-45,7-1-82,-9 15 77,20-6 27,1 4-33,1 1-17,2 0-22,-3 11 6,9-10-12,-1 7-73,12-4 62,4-8 0,6 4-11,10-7 84,3-7 28,8 0 55,11-9-38,-6-5 69,13-5-47,-11-5 28,1-3 12,-1-2-1,-1-2 18,-2-1 15,-3-2 24,-3 0 16,-4 0-12,-3 0-3104,-4 2 3094,-3 2 22,-3 3 201,-3 0-223,-1 8-51,-2 1 523,0 6-702,0 1 3420,-2 3-3442,-4 8 44,-5 12 12,1 0-643,-1 8 609,5-7-12,3 3-256,2-1 246,3 1-12,3 0-27,5 1 5,6-1-17,3 1 17,4-5-34,16 2 68,4-9-596,2-4 651,-5-9 584,-13-7-577,11-11 32,-9 0-381,6-8 404,-13 3 17,-3-2-261,-1-1 278,-3 0 28,-1-1-6,-2 1 23,-2 0 16,-1 3 662,-3 2-460,-2 0-168,-2 6-23,-1 0 660,-1 8-699,0 1-274,0 2 90,-1 6 39,1 1 33,-1 7-28,1 1-38,2 4-46,0 1-44,4 2-79,2 1-112,1 0-157,2 2-3672,1-1 2855,3 0-1580,0-2 2340,2 0 0,-7-10 0,-2-2 0</inkml:trace>
  <inkml:trace contextRef="#ctx0" brushRef="#br0" timeOffset="2.85676E6">15101 10759 26077,'-17'-44'-554,"13"19"1,7 34 0,7 5 0</inkml:trace>
  <inkml:trace contextRef="#ctx0" brushRef="#br0" timeOffset="2.85806E6">7270 12743 21690,'-52'8'370,"0"0"1,1 0 0,2 0 0,4-1-87,-1 2 0,9 0-349,22-4 8,7-1-11,4-1 153,6 0-447,4 2 406,6 0-229,9 1 18,8-1-95,13-2-1578,13-3 1643,-23-2 1,3-1-44,3-2 0,2 0-506,3-2 0,1-1 700,1 0 0,3-2 30,-3 1 0,3-2 0,-1 0-814,6-1 1,0 0 827,-7 1 0,1-1 0,-4 1-1,3-1 1,-4 1-1,-2 0 0,1-1 14,8-3 0,-2 0 14,-15 4 1,-2 0 66,6-2 1,-4 0 121,-4-3 32,-12 1 983,-8 1-1134,-11-1-34,-7-2 1381,-10 1-1234,-27-11-18,6 9 391,12 5 0,-1 2-150,-14-5 85,2 3 43,6 0-83,6 3-83,8 2-91,6 1-100,7 3-85,5 1-94,3 2 939,1 1-1029,5 3 67,2 1 11,8 7 0,3 2-22,16 16-231,-6-3 214,10 12-45,-12-7-61,-3 4-108,-3 3-200,-6 5-745,-9-9 0,-1 1-3726,-1 20 4913,-4-14 0,-2-3 0,1-8 0,-3-1 0</inkml:trace>
  <inkml:trace contextRef="#ctx0" brushRef="#br0" timeOffset="2.85895E6">10251 12606 21147,'8'-44'1451,"1"0"0,-2 3 0,-1 11-1182,-6 26-180,0 3-122,-1 1-85,-1 1 12,-1 3 22,-3 4 45,-2 7 50,-13 21-11,-7 15-1132,9-16 0,1 2 1078,2-7 1,2 0-138,-10 27-514,12-19 341,4-1-112,4-1-140,4-4-1345,15 7-4,1-13-2622,13 2 4587,2-16 0,-15-6 0,2-3 0</inkml:trace>
  <inkml:trace contextRef="#ctx0" brushRef="#br0" timeOffset="2.85931E6">10576 12187 19741,'-46'-15'5,"-1"1"1,3 0 0,9 10 11,14 25 598,-5 14-609,8-9-1,-1 11-5,11-13 17,4 0 526,2-1-537,2 0-6,4-3 22,7 6 23,1-8 311,7 1-266,-4-9 637,2-3-581,1-2 325,0-3-264,1-2 39,1-5 28,-2-1 286,7-14 179,-2-14-258,-5-17-362,-9 9-19,-12 0 7,-5 23-6,-1 2-29,-1 1-4,-4 1-68,3 5-40,0 0-49,6 7-102,1 2-84,2 0 18,0 2 33,0 3-235,-3 13 27,0 2-256,-1 13-337,3-5-860,1 4-591,3 1-1904,4 3 3566,4 5 0,-3-18 0,1-2 1</inkml:trace>
  <inkml:trace contextRef="#ctx0" brushRef="#br0" timeOffset="2.85993E6">10855 12554 23541,'5'-38'151,"0"-1"1,3-22-354,-7 61 782,-1 3-709,0 2 359,2 6-202,1 4-11,1 6 0,0 4 5,0 4-11,-2 3 0,0 2-11,-2 1-109,0 1 109,0 0 0,-3 0 11,-2 11 1,0-13-24,-2 3-2893,4-18 2922,0-5 45,2-6 89,0-3 102,1-3 60,2-3 133,1-3-239,3-4-11,9-16-140,0 3 2082,9-13-2065,-4 6-1,0-2 1,2 0-11,-1 1 5,1 2-5,0 3-12,-2 3-294,0 3 272,-3 4-44,-3 4 21,-3 4-33,-4 2 1291,-2 3-1297,-2 0 6,2 3 17,9 9 22,8 12-11,3 3-1066,2 7 1055,-9-6-11,8 13 22,-5-10 0,6 9-12,-3-15 7,16 6 2,-6-18 0,1-1 9,22 6-4,-20-13 1,-2-4 3,3-9 11,1-8 5,-2-5 1,-2-5-225,-2-4 235,-3-6 1,-2-4-6,-3-5-1161,-1-7 1144,-2-4-3,-12 27 1,0-3 7,4-17 1,0-1-3,-3 10 0,-1 0-586,4-14 0,-1 1 597,-4 16 0,-2 1 25,1 2 1,-1 0 83,4-26 40,-4 10 39,-3 11 547,-3 11-570,-1 8 359,-3 9-443,0 6 1054,-3 3-1160,-2 4 1573,-22 24-1573,8-4-44,-17 23 33,15-8-6,1 6-11,4 6-1318,3 3 1284,4 5 1,5 1-18,4 2-16,5 0-11,4 1-45,6-1-57,4-1-97,-1-17 0,2-1 86,-4-10 1,1 1-54,4 7 1,1 0-474,10 11-336,-1-4-638,3-5-1816,-2-7 3535,4-2 0,-16-16 0,-1-3 0</inkml:trace>
  <inkml:trace contextRef="#ctx0" brushRef="#br0" timeOffset="2.86017E6">11667 12451 21159,'-3'-2'2666,"1"1"-1188,2 1-1141,73 0-169,-38 0-372,11 0 1,2 0 421,5 0-145,-14 0-17,10 0-28,-19 0-11,-1-2-17,-4 1-6,-1-1 116,-4 0-177,0 0-67,-2 1-163,-1 0-1865,4 0-2678,-7 1 4840,4-1 0,-12 1 0,-1 0 0</inkml:trace>
  <inkml:trace contextRef="#ctx0" brushRef="#br0" timeOffset="2.86349E6">12430 12512 22531,'-11'14'510,"2"-4"-404,9-8 376,0-2-292,3 0 51,0 0 28,4 0-34,2-2-72,4-1 5,15-11-124,-4 2 1,11-8 28,-10 4 33,-2-2 225,0-7-151,-7 5-1,-3-5-17,-8 9 12,-3 1-17,-1 3-6,-2 3-28,-1 3-39,0 2-34,-1 2-38,-1 1-52,-3 2 12,-1 3 12,-27 21 27,11-5-17,-18 17 23,19-12-34,2 1-11,-1 13-33,7 1 33,3 1-247,8-6 258,7-13 6,3 0-11,5-2 16,5-1 0,3-3 12,6-2 16,23-1-1209,-7-6 1187,18-1 11,-15-9-11,2-3 11,-1-7-5,1-5 11,-1-3 5,-2-6 0,-2-2 12,-2-4-9,-15 6 0,-1-1-13,11-18-4,-14 14 0,-2-1 4,2-16 4,-3-4-16,-3-2 6,-4-3 5,-1-2 6,-3-1 22,-1 2-5,-3 4 22,-2 22 0,1 1 39,-1-11 6,-2-4 202,0 27-202,-2 6-40,1 7-38,0 3-68,0 3-28,1 2 1175,-3 9-1130,-1 4 22,-4 13-5,-1 5 17,-3 8 5,-1 9-1535,-2 7 1524,0 4-6,8-27 1,0-1 2,1 2 0,-1-1 3,1 0 0,1 0 3,-1 0 0,2 0-395,0-1 1,2-1 374,-2 31-5,4-4-12,6-4 28,5-5-22,9-5 0,6-7 12,6-6-2623,5-7 2628,2-6 5,4-8-279,2-21 0,10-12 1,-7 2 298,-14 7 0,0-1-5,14-10 0,5-4 1,-11 1 12,-9-13 12,-4-4-17,0-4-12,-3-4 1,0-2-12,-3-4 6,-10 29 0,-1-1 11,3-12 1,0-1-459,-3 11 0,-2 1 466,3-9 1,-1 1 25,-2-6 304,-1 5-276,-4 9 11,-1 8 1854,-1 8-1888,-1 7 1152,-2 5-1258,1 3 3360,-3 5-3332,-2 3 17,-12 22-358,0 0 369,-10 17-997,4-3 997,0 5 0,2 3 5,2 3-10,2 0 5,5 0-12,4-1 7,4-1-6,3-2-12,6-1-22,5-2-2903,7-2 2903,5-3-11,5-4-374,7-5 385,4-3 11,6-5 12,4-4 22,4-6-6,-1-5-10,1-6 10,-3-2 12,-4-7 5,-4-4 11,-5-6-5,-4-4 292,-3-3-275,-4-2 11,-2-1 16,-4-1 627,-2 1-620,-4 1 4,-1 3 3297,-3-3-3257,-4 9 0,-1 1 639,-2 8-667,-1 4-11,-1 1-90,0 0-5,-2 2 0,-1 2-1,-7 9 6,0 3 6,-6 10 0,1-2-17,1 4-50,1 2-96,0 15 51,6-9-6,1 9-89,7-14-107,5-2-190,5-1-1732,18 7-2564,-1-10-5020,8 2 9063,-10-14 0,-13-7 0,-4-2 1</inkml:trace>
  <inkml:trace contextRef="#ctx0" brushRef="#br0" timeOffset="2.86372E6">14491 12177 22226,'-22'2'-9831,"3"-1"9589,19 10 0,0-6 0,0-2 0</inkml:trace>
  <inkml:trace contextRef="#ctx0" brushRef="#br0" timeOffset="2.86419E6">14853 12720 21352,'0'-49'749,"0"-1"0,0 8 0,0 7-352,1 16-72,-1 11 881,0 3-1050,0 2 48,0 1-260,0 11 222,-1 2-149,1 12 555,0 2-566,3 22-17,-1-7-992,3 17 975,-2-14-5,0 2-23,-2 2-39,0 0-62,-1 1-78,-2-1-113,-3-1-117,-6-2-206,-7-2-236,-1-16 0,-3-2-1153,-15 10 189,10-13 1,-3-3 1870,-22 1 0,24-10 0,0-2 0</inkml:trace>
  <inkml:trace contextRef="#ctx0" brushRef="#br0" timeOffset="2.86442E6">15028 12155 26099,'-5'4'-1658,"1"1"-1490,3 2-6335,0 0 8420,0 0 0,1-2 1,-1-3-1</inkml:trace>
  <inkml:trace contextRef="#ctx0" brushRef="#br0" timeOffset="2.86668E6">15916 12754 21777,'-1'-44'987,"-1"0"1,1-3 0,0 7-657,0 17-18,1-6 371,-1 20-477,0 5 83,1 1-239,-1 2 22,0 0-118,-1 9 262,-1 3-178,-5 27-39,0-4-2483,-5 19 2455,0-8-34,-2 2-169,0 1 13,0 1-118,3-2-722,2 0 307,6-5-308,1-3-526,9-7-1495,3-5 2489,9-4 0,-7-11 0,0-3 1</inkml:trace>
  <inkml:trace contextRef="#ctx0" brushRef="#br0" timeOffset="2.86686E6">16244 12419 19120,'-30'-44'390,"0"1"0,2 2 0,5 11-261,8 20-90,0 4 1480,1 2-1609,0 2 496,1 1-681,2 4 188,1 3-456,3 4-169,1 5-240,4 4-2870,1 4 1066,5 3-4783,3 4 7539,8 5 0,-7-15 0,1-2 0</inkml:trace>
  <inkml:trace contextRef="#ctx0" brushRef="#br0" timeOffset="2.86802E6">16661 12639 22996,'-46'-29'120,"-1"0"0,4 2 0,4 11-603,0 28 555,0 2-10,1 3-28,3 3-18,3 2 7,6 2 635,4 2-664,6 2 469,4 1-485,5-2 496,5 10-496,5-11 5,4 6-11,15-7 6,-1-9 11,11 1 943,-2-12-910,17-9-5,-8-5-322,12-8 344,-15-5-1629,-3-2 1657,-2-5-22,-3-5 33,-3-3 0,-2-5-10,-4-3 16,-2-3-23,-1-5-5,-3-1-11,-1-3-6,-1 0 17,-4 18 0,0 0-744,3-18 744,-5 21 0,1 2 72,0-6 7,-2 5 10,0 6 1,-2 6-23,-1 6-11,-1 6 314,0 4-443,0 5 1553,0 2-1569,-1 4 973,1 6-929,-2 7-16,0 6-7,0 25-21,1 15-862,1-30 1,0 0 874,0 3 1,0-2-49,0 18-58,2-14 0,1 1-86,2 21 72,1-22 0,0 0-191,8 14-55,3-4-408,3-2 380,3-5-197,15 3 482,-10-15 68,10-2 38,-13-17 51,-2-6 23,-1-5 5,-1-5 17,-1-5 33,0-5 51,-1-4 28,-1-3 11,-2-2 16,-3-3 1646,-2-1-1667,-3-1 246,-2-8-202,-3 13 445,-2-2-238,-2 14-218,-5 6-196,-1 3-17,-6 5 1,-6 6-12,4 1-12,-5 4 1,9-3-28,1 3 28,6-4-28,0 3 33,6-4 0,7 2 6,2-4 6,8 1-6,1-4 11,4-2-256,4-3 261,2-2-4,0-4-1,1-3 11,-2-2 1,-3-2 10,-4-2 1,-3-3-6,-3-3 17,-1-16-12,-5 10-10,-3-10 72,-6 8-45,-5 9-16,-3-3 284,-13 8-267,-19 5-536,6 3 485,-10 7 5,19 8-198,0 4 193,3 5-11,0 4-6,1 5-17,-8 23 18,7-5-12,8-13 0,0 3-20,2 2 0,2 4-1062,4 10 1,3 2 1033,0-9 1,3-1-9,6 6 0,5-5-131,22-3 70,11-3-862,11-5 940,-25-16 0,3-1-96,19 1 1,2-2 78,-13-4 0,1-2-9,13 2 1,0-3 13,-17-3 1,-2-2 5,0-2 0,-1 0 22,-2-1 1,1-2 13,10-7 1,0-2-1024,-13 3 1,-1-1 1067,8-5 1,-3-2 7,7-11 510,-18 6 1,-1-2-493,10-16-9,-14 15 0,-1-1 82,2-12 78,-1-11-67,-10 15 796,-1-7-791,-11 21 3377,-22-6-3393,3 15 311,-20-2-250,-6 19-106,8 3-17,-13 5-23,16 3-825,1 2 815,3 3-7,2 1 359,-3 12-370,9-5 1,0 7-1,12-10-16,5 0-3106,3 0 3111,2-1-1449,4-2 1433,4-1-1283,3-2 1299,6-2-631,4-3 648,3-2-6,4-3 6,1-4 6,3-2 537,2-10 0,2-2-493,3-3 419,-5-1 0,-2-2-385,-5-5 2354,-3-3-2220,10-15-89,-11 8-561,6-9 583,-12 15 17,-4 4 801,-2 4-784,-3 4 421,-1 3-466,-3 4-49,-1 3-91,-1 2 2523,-1 5-2552,0 3 29,-2 8-17,1 18-28,1-3-459,0 15 364,1-7-101,1 2-414,2-8-1,1 1-2464,4 19-1796,-3-19 1,2-1 4134,3 6 1,-5-18 0,-2-8 0</inkml:trace>
  <inkml:trace contextRef="#ctx0" brushRef="#br0" timeOffset="2.8692E6">6931 14445 18369,'-5'0'-577,"1"0"1816,4 0-1066,53 24-5388,-17-18 5271,5 7 0,3-2 34,16-10-60,-28-1 1,1 0 14,2-1 0,0-1 8,2 0 0,-1 0 0,1-2 1,1 0-227,0-1 0,-1 0 240,0-1 1,1 0 63,-2-1 0,1 0-50,-2-1 0,-1 0-8,0 0 0,-2-1 0,0 0 0,-1 0 67,25-11 39,-5 1 73,-9 0 67,-6 0 28,-10-1-12,-8 0-16,-8-2-67,-5 0 180,-13-12-220,-3 7 1739,-10-9-1632,-2 11 45,-2 2 6,-1 2 1694,2 3-1761,1 2-1557,4 4 1484,2 1-27,4 4-46,4 2 302,1 1-375,4 2 69,1 1-153,2 1 3247,0 0-3286,0 4 33,1 2-11,0 7 17,0 2-11,3 4-6,2 1-22,12 12 11,1-6-1664,11 8 1647,-2-8-106,17 14-2795,-12-7 2840,9 12-56,-20-12-414,-7 2 228,-6 2-167,-5 2-801,-10 1 129,-4-1-874,-8 0-3300,-4-1-3415,0-6 8776,4-6 0,9-12 0,4-7 0</inkml:trace>
  <inkml:trace contextRef="#ctx0" brushRef="#br0" timeOffset="2.86994E6">10010 14565 18800,'0'-8'3608,"0"2"-2779,0 6-213,3-61-4380,-1 33 3974,0-10 0,1 0 154,-1 13 815,0 4-888,1 3-28,-2 5-67,1 4-39,-2 4-67,0 2-241,0 2 3526,0 9-3370,-3 12 1,-2 3 0,-1 10-6,-2-5 0,0 2 5,-2 0-5,-1 0-5,-2 1 5,-1 0-6,-7 9 17,4-11 12,-5 5 38,9-16 46,2-5 173,1-6-84,1-9-146,1-6 12,0-22-40,4 4-5,0-14 0,3 5-1,3-4 1,2-2 0,4-2-257,3 1 257,3 1 16,11-8-22,-5 15 12,7-4-535,-9 18 512,1 5 0,-1 3-12,2 4 24,0 4 220,3 3-254,0 2 5,2 4 0,2 3-5,2 6-1,0 3-5,2 4-11,0 3-1936,0 2 1963,-1 2 7,0 2-1,0 1-16,13 11-2545,-9-10 2572,7 5-16,-11-15 5,-3-4-5,-1-4 0,-4-4 22,-4-3 1677,-6-3-1616,-2-5 3382,-3-12-3432,-2-2 1,-3-10 5,-1 1 0,-3-4-3392,-2-4 3409,-4-2-12,-2-1 1,-3-2 5,1 0-5,-2 2-6,3 3 16,0-6-27,6 13-11,0-1-73,4 12-40,1 6 3354,1 2-3449,3 5-3453,3 1 3308,9 1-229,2 1 5,7 4-113,3 2-94,2 2-135,3 2-1843,16 9-587,-9-5-1900,12 8 5243,-11-6 0,-19-7 0,-1-2 0</inkml:trace>
  <inkml:trace contextRef="#ctx0" brushRef="#br0" timeOffset="2.8703E6">11423 14235 16908,'0'-4'5248,"0"0"-1501,0 4-3657,-68-15-62,39 19-481,-12-8 0,1 4 476,15 20-23,3 1 292,3 2-298,2-1-39,3 12 176,6-9-159,2 7-34,13-4 51,1-9-623,8 4 662,2-11-28,3-3 442,2-3-425,4-2 67,11-6-11,-9-4 22,8-5 23,-15-2 10,-2-4 1,-3-1-2965,3-27 2914,-10 16-10,2-20 421,-11 21-394,0-11-44,-3 10 10,-1-6-16,-3 17 6,1 3-13,-1 3-21,-1 4-45,0 2-45,1 3 3246,-9 4-3346,3 3-51,-8 6-56,2 3-493,-4 14-286,7 5 90,2 4 45,16-1-253,9-9-329,8-2-662,8-1-1283,5-1-699,5-3 4150,9 2 0,-23-11 0,1 0 0</inkml:trace>
  <inkml:trace contextRef="#ctx0" brushRef="#br0" timeOffset="2.87071E6">12093 14348 25926,'-25'-25'58,"-1"-1"1,-23-11-866,16 52 835,0 2-723,-1 2 706,1 2 6,3 0-12,2 3 7,4-3 355,4 0-395,2 5-6,9-8 0,1 3-38,13-6-2683,1-5 2749,18-1-5,-2-6 179,13-6-173,-4-3-1,3-7 12,1-3 39,15-16-17,-13 5-361,-9 0 0,-2-2 395,1-10-1,4-15 1,-15 10-6,-7 9 0,0-2-11,4-20-970,-5 17 0,0 1 953,2-19 28,0-2 1522,0 1-1475,-3 20 1,0 1 70,4-16 22,1-6 5,-6 32 206,-1 7-273,-2 8 711,-2 5-789,0 4 2989,-1 2-3073,0 8-5,0 3 713,0 9-696,0 5 4,0 7 1,0 7-11,1 5-654,0 7 626,0 3-23,0 4-563,-1 1 180,0-3 0,0 1 142,0-20 0,0-1-1051,1 21 1,0-3-103,2 2-2185,3-5 3652,3 4 0,-4-26 0,0-1 0</inkml:trace>
  <inkml:trace contextRef="#ctx0" brushRef="#br0" timeOffset="2.87188E6">11601 14648 16952,'-3'6'3938,"0"-1"156,3-5-4010,43-62-3401,-24 38 3342,7-13 1,2 1 13,-6 16 397,2-1-402,3-2 5,1-2 6,4-2-28,0-2-268,2-2 296,2-1 11,-1-3-11,0-2 28,-1-3 5,-2-3 1,-4-3-7,-2-2-16,-3-3 6,-4 0 5,-2-4 6,-4 2 22,-2 1 6,-2 4 45,-3 6 44,-3 4 12,0 9 5,-3 5-22,1 6 1507,-1 6-1574,-1 4 550,0 5-662,0 1 1212,-2 2-1251,2 0-7,-2 4 7,0 4 27,-1 5 12,-2 8 5,-2 6 0,-2 8-5,-2 5-387,-1 7 381,-3 4-948,1 5 948,-1 2 12,1 1-18,1 0 17,4 0-16,2-1-7,3 0-16,3-3-28,3-1 6,4-2-23,4-2-28,3-4 6,3-3-67,2-5-29,3-4-273,11 7 150,-5-15-112,8 2-2911,-9-17 2419,-1-5-505,1-5-491,-1-7-3463,-1-4 5377,0-8 0,-11 7 0,-1 0 0</inkml:trace>
  <inkml:trace contextRef="#ctx0" brushRef="#br0" timeOffset="2.87235E6">11935 14195 17165,'-10'0'4100,"2"0"-3153,8 0-202,-60 1-796,39-1 289,-12 1 0,2-1 132,23 0 123,4 0-89,3 0 91,12-1-332,2-3-46,14-1-21,4-4-24,8 0-16,9-2-3287,7-1 3231,4 0 14,-27 5 0,-1 1-272,1-1 1,0 1 265,-1 0 1,1-1 30,29-5-11,-3 0-6,-3 0-5,-5 0 17,-1 2-23,-7 0 6,15-1-12,-27 5 12,6-1 5,-30 6 3013,-4 1-3007,-2 0 1118,-6 0-1191,-4 0 23,-9 0 11,-5 0-6,-6 2 34,-7 2-12,-4 1-5,-6 1-3392,-2 1 3400,13-1 1,0 1-399,-18 3 393,20-3 0,1 0-3,-7 3 11,6-1 17,-2 3-11,12-5 5,-1 3 23,13-6 0,3-1 44,3 0-27,3-2 392,1-1 2826,7-1-3235,1-1-17,7-4-17,4-2-22,7-2 11,9-2 0,8-1 350,6 0-370,-11 4 1,2 0-710,0 2 0,0 0 701,-1 0 0,-1 0-62,23-2-38,-28 6-57,-6 0-50,-7 3-645,-8-1 331,-4 2-173,-9 2-208,-6 2-280,-7 4-369,-7 2-617,-5 2 1518,-27 11 0,31-13 0,-15 6 0</inkml:trace>
  <inkml:trace contextRef="#ctx0" brushRef="#br0" timeOffset="2.87271E6">11866 14513 11452,'-3'6'6184,"0"0"-4571,3-6 5030,0 0-10777,53-34 4246,-26 15-76,8-4 1,0-1 637,-3-2-618,0-2 0,1-2 11,1-3-530,-9 7 0,-1-1 536,12-18-48,-12 15 1,-2-1 13,6-16 0,-11 11 0,0-2-5,8-20-18,-11 19 1,0-1-404,3-15 426,-8 15 1,-1 1 16,4-16-23,-6 21 1,-1 1 55,-1-2 35,-2 6 2535,-1 7-2513,-1 7-29,-1 5 271,0 3-254,-5 4 1420,-4 9-1548,-3 4-2616,-6 10 2616,-2 6-602,2-1 1,-1 2 595,-14 20 0,11-12 0,0 1 0,5-7 0,2 0-3,-1 2 1,1 1-4,0 0 0,2 3-261,0 5 1,2 6-1,1-4 216,2-1 1,1 0-17,-3 21 0,6 0-143,14-19 0,5-5-149,12 20 71,-5-22 0,4-2-1152,7-7 1,2-4 1439,-5-4 0,0-1 0,22 11 0,-23-16 0</inkml:trace>
  <inkml:trace contextRef="#ctx0" brushRef="#br0" timeOffset="2.87367E6">11845 14585 17832,'-3'0'3377,"1"0"-1220,2 0-2068,25-63-1680,-8 37 1638,1-13 1,3 1 36,3 12 0,4-1 42,0-1 0,1-2-25,9-10-45,-8 8 0,-1 0 67,1-8-33,-2-2-12,-2-2-11,-3-1 0,-2-1-5,-4-1-6,-3-1-14,-8 14 0,-1 1 20,1-18 5,-3 15 0,-1 0 23,-1 1 5,-1-4 531,-1 19-502,0 4 281,-1 3-282,-1 5-11,1 2-23,0 2 853,1 3-919,-1 1-13,1 0-21,-1 0 11,0 1-5,-4 4 38,-9 12-33,-1 2 17,-10 13-654,2-1 654,-2 5 5,-3 7-3188,0 5 3189,-2 5-18,11-14 1,0 1-535,5-9 1,1 0 528,-4 9 0,3-1-498,-1 15 487,6-2-34,6-2-430,4-2 347,6-3-63,4-1 1588,7-2-1795,5-2-168,4-3-257,5-4-482,4-2-1462,3-5-6144,-1-5 8605,-5-6 0,-15-7 0,-7-4 1</inkml:trace>
  <inkml:trace contextRef="#ctx0" brushRef="#br0" timeOffset="2.87414E6">12743 14222 24049,'10'26'386,"1"-5"-184,-1-19 11,1 0-4274,3-1 4240,2-1 832,2-1-888,4-3-39,0-2-5,2-3 106,8-7-62,-9 2 22,4-4 12,-12 4 0,-4 0-11,-2-1 3369,-2-1-3409,-4 0-16,0 0 11,-2 0-1,0 1-4,-2 1-7,-1 3 90,-14-3-145,3 6-12,-11 0-5,4 7 11,-4 3-5,-2 3-7,-2 3-373,-1 4 357,0 2 0,2 3 17,3 3-17,2 2 6,4 3-18,3 2 24,3 4-40,2 0-51,3 19-27,3-12-2341,2 14 2307,6-16-67,4 0-669,6-2 467,6 0-174,5-3-302,7-2-616,5-3-2526,7-3 4027,11-2 0,-26-11 0,1-1 0</inkml:trace>
  <inkml:trace contextRef="#ctx0" brushRef="#br0" timeOffset="2.8748E6">13597 14501 19811,'10'-51'498,"0"0"0,-1 4 1,-2 8-90,-4 15-17,0 6-2723,-3 6 2577,1 4 1390,-1 5-1619,0 1 939,-2 3-990,0 4 811,-3 5-777,-5 25 11,0-2 306,-4 19-289,3-10-40,0 3 5,0 1 2,1 1 7,3-13 1,1 1-261,-3 18 258,3-20 0,0 1-670,0 10 664,0-2 6,0-2-6,1-3-22,1-4 28,1-4 2678,0-7-2673,1-5 15,1-7 103,0-5 273,1-5-318,0-6 947,0-5-1042,0-8 12,0-8-1,0-5 12,1-7-1,3-5-10,2-6-1012,5-5 1012,4-6 7,-7 28 1,1 1 2,1-3 1,0 1-12,1-1 1,0 0 10,1 0 1,0-1-6,1 1 0,0 0 0,0 0 0,0 1 6,1 1 0,1 0-12,-2 2 0,1 0 6,14-25 0,-1 7 6,-1 7-12,-2 7-55,9-2-143,-8 14 170,9-2 6,-11 15-6,1 3-5,1 4 17,-2 2-6,-1 4 5,-1 3-27,0 6 16,-2 4 1,0 3-29,1 19 45,-9-6-16,0 15 10,-12-10 23,-6 1-16,-7 1 10,-7 0 0,-8-1-1386,-5-3 1392,-5-1 11,-5-4-1994,-2-2 2000,-1-3-17,1-2-1797,2-5 1808,4-4-30,5-5 19,6-4-11,7-3 449,6-1-942,8-2-3165,22-13 140,4 5-1014,20-11 4543,0 9 0,-17 4 0,0 1 0</inkml:trace>
  <inkml:trace contextRef="#ctx0" brushRef="#br0" timeOffset="2.87517E6">14369 14184 13591,'43'-24'1430,"0"1"0,-4 2 1,-7 2 379,-15 7-796,-3 0-129,-6 2 113,-3 2-360,-3 0 370,-4 2-761,-2 2 289,-5 1-430,-4 3 40,-17 8-85,4 2-33,-14 10-661,10 1 639,1 3 6,1 3-12,2 3-12,3 1 12,4 0-40,-1 13 7,8-1-540,2-1 556,8-9-5,5-14-282,3-5 315,2-2 619,2-5-534,2-2 22,0-4 22,3-1 5,0-5-21,2-3-12,1-6 112,10-12 461,-7 3-427,12-20-129,-13 16 5,2-9-5,-8 11 0,-3 1-6,-1 0 357,-3 5-335,-1 2 12,-2 5-17,-2 3-28,0 3-34,-2 4-335,0 0 178,-3 8 18,0 2-18,-3 7-38,2 2-51,0 4-34,2 3-39,1 1-44,4 1-96,3 2-117,6-1-169,4 0-235,5 0-319,4-3-672,4 0-2011,5-4-5927,-1-2 9264,-3-5 1,-13-6 0,-8-4-1</inkml:trace>
  <inkml:trace contextRef="#ctx0" brushRef="#br0" timeOffset="2.87564E6">15289 14408 18036,'21'-44'1122,"1"-1"0,-2 0 0,-5 5-69,-13 4-622,-5 2-66,-4 6-4016,-5 12 3891,-4 3-60,-2 4 1321,-7 3-1423,-2 4-22,-6 4 928,-2 4-940,-3 6-21,0 5 394,1 4-429,-12 15 2607,15-7-2623,-8 12 104,19-11-132,0 12 16,10-11 18,1 9-28,10-16-40,12 6 56,1-10 6,11 1 0,1-11 17,3-4 11,18-5-1284,-9-7 1284,13-5 487,-15-4-448,0-5-5,-2-2 27,-1-4-554,-4-3 583,8-19-34,-13 8 0,0-2-31,-3 8 0,-1-1-620,2-9 0,-3 1 662,1-7 1,-2 2-1,-1 0 22,-1 3 18,-3 3-1543,-1 3 1570,-2 4-1404,-3 4 1388,0 5 273,-1 5-279,-1 5 750,0 4-778,-1 4 2428,0 3-2473,-1 3 2770,0 2-2826,-1 3 11,0 3 12,-3 17-12,0-1-44,-4 28-3376,4-15 3370,-1 14-28,2-13-1892,2 1 1836,1 2-427,5 21 186,0-13-173,3-7 0,3 0-306,0-9 0,2-2 218,0 0 1,0 0-1196,17 18-1345,-8-19-1606,1-4-2264,-3-2 7052,-3-7 0,-9-6 0,-3-5 0</inkml:trace>
  <inkml:trace contextRef="#ctx0" brushRef="#br0" timeOffset="2.87909E6">7611 16385 21209,'0'0'0</inkml:trace>
  <inkml:trace contextRef="#ctx0" brushRef="#br0" timeOffset="2.87924E6">9022 16721 20862,'38'-21'0,"1"0"0,-1-1 0,8-3 0,0 0 0</inkml:trace>
  <inkml:trace contextRef="#ctx0" brushRef="#br0" timeOffset="2.87945E6">12410 16508 24559,'42'-19'-2902,"-4"4"-4284,-20 15-1389,-2 0 8575,4 0 0,-12 0 0,-4 0 0</inkml:trace>
  <inkml:trace contextRef="#ctx0" brushRef="#br0" timeOffset="2.87974E6">7873 18375 21626,'48'-7'-989,"0"0"1,0 0 0,0 0-1,17-2 1,1 0 0,-14 1 0,0 0-1,-1 0 1</inkml:trace>
  <inkml:trace contextRef="#ctx0" brushRef="#br0" timeOffset="2.87991E6">10724 18124 17906,'53'5'499,"1"-1"1,0 1 0,-3-1-1,-2 1 1,-2 0-248,3 1 0,-3 0-848,-3 1 1,-3 0 746,-5 0 0,-2-1 79,23 8 1456,-13-3-1473,-11 0 1070,-9 0-1120,-11-4 947,-5 0-1004,-7-4 2527,-1-1-2650,-1 1-111,0 0-175,-1 0-251,0-2 210,1 0 1,0-1-1</inkml:trace>
  <inkml:trace contextRef="#ctx0" brushRef="#br0" timeOffset="2.88309E6">8242 7092 18646,'54'-2'-35,"0"0"0,0 0 1,-1 1-1,-2-1 1,-3 1-934,-2-1 1,-2 1 934,6 0 1,1-1 11,3 0 1,1-1-867,4 0 0,0 0 890,4-1 0,1 0 2,-20 1 0,1-1 0,1 1-140,0 0 0,1-1 1,4 0 120,4-1 0,4 0 1,1 0-1,-3-1-405,6 1 1,-3-1 0,4 0 397,-14 2 0,2-1 0,1 0 0,-1 0 0,-3 0-2,0 0 1,-2 0 0,-1 1 0,4-1-67,6-1 0,4 0 0,1 1 1,0-1-1,-3 0 82,1 1 1,-2 0 0,-1-1-1,4 1 4,0-1 1,3 1 0,2-1 0,-3 0 0,-2 1 56,-4 0 1,-4 0 0,1 1-1,6-1-13,-5 0 1,5 0-1,4 0 1,1-1 0,0 1-1,-3 0 1,-5 0-11,1 1 0,-4-1 1,-2 1-1,2 0 1,4-1-11,0 1 1,3-1-1,4-1 1,0 1 0,-2 0-1,-3 0 1,-6 1 10,6 0 0,-6 0 0,-2 0 1,2 1 17,-2-1 1,-1 0-1,3 0 1,4 0-11,0 0 0,6 0 0,3 0 0,0 0 1,-2 0-1,-5 0-31,3 1 1,-6-1 0,1 1 0,4-1-6,-5 1 1,6 0 0,1-1 0,-1 0-1,-3 1 1,-6 1 151,8-1 0,-8 1 0,4 0-155,-2 0 1,4 0-1,-1 0 1,-3 0-6,1 1 0,-4-1 0,6 1-30,-2 0 1,7 0-1,1 0 1,-2 0-1,-9 0 6,-4 1 0,-6-1 0,3 1 26,2 0 1,4 0-1,-1 0 1,-8-1-38,-2 1 0,-5 0-62,26 2 891,-13 0-1058,-13 2 49,-14-1 51,-11 0 45,-12 1 1857,-12 0-1983,-22 1 0,-10 0-87,-7 0 0,-3 0-116,11-1 0,-3-1 0,1 1 315,-1-2 1,-1 1 0,2-1-29,-12 0 0,1-1 334,-4 0 1,-4-1-215,17 1 0,-4-1 0,0 1 0,2-1-359,-5 0 0,2 0 0,-2 0 397,1 0 0,-2 1 0,0-1 0,2 0-423,-1 0 1,2 0 0,0 0 423,-2 0 1,0 0 0,-1 0 3,-1 0 0,0 0 0,0 0 199,-1 0 0,0 0 0,-1 0-186,3 0 0,-1 0 1,-8 0 5,11 1 1,-7-1 0,-5 0-1,-2 0 1,0 0 0,4 1-1,6-1-91,4 0 0,5 0 0,1 1 0,-1-1 1,-5 0 78,3 0 1,-4 1-1,-3-1 1,-2 0 0,0 0-1,1 1 1,3-1-1,4 0-36,-11 1 0,3-1 0,3 1 0,1-1 1,1 1 35,-2-1 1,3 1-1,-1-1 1,-2 1 56,1 0 1,-4-1 0,0 1 0,1 0 0,4 0-65,2 0 1,4 0 0,0 0 0,1 0-128,-2 1 1,0-1 0,1 0-1,0 1 123,0-1 1,0 1-1,0 0 1,1 0-1,0 0 1,0 0-1,0 0 1,0 1-7,-15 0 1,1 0 0,1 0-4,1 0 0,1 1 0,-4 0-20,5 0 0,-4 1 0,-1 0 0,0 0-54,2 0 1,-1 1 0,0-1 0,1 1-73,0 0 0,0 0 1,1-1-1,2 1 35,4 0 0,1 0 0,3 0 0,2 0 108,3-1 1,3 1 0,0-1-213,-19 3 0,1 0 87,5 0 1,-3 0 117,2 1 1,-5 0 0,6 0 94,4-1 0,1 0 4,3-1 0,-3 1 0,9-1 157,-7 1-181,13-2-135,12 0 1455,12-2-1095,8 0 1483,45 1-1405,-6-1-18,18-2 1,5 0-247,-18-1 1,-1-1-4,20-1 1,2 0-23,-12 0 1,2 0 13,2-2 1,5 1-1,1-2-27,-9 2 1,2-1 0,0-1 0,1 1-20,0 0 0,1 0 1,0-1-1,0 1 14,1-1 0,0 1 1,0-1-1,1 1-218,-6 0 1,0-1 0,1 1 0,-1-1 0,-2 1 242,3 0 0,-2 0 1,0-1-1,3 1-146,-1 0 1,2-1-1,2 0 1,0 1-1,0-1 168,4 0 0,1 0 0,-1 1 0,0-1 0,-2 0 29,1 1 0,-3-1 0,1 1 0,6-1-70,-9 1 1,5-1 0,3 0 0,1 1 0,-1-1 0,-3 1-1,-4-1-10,12 0 0,-6 1 0,-1-1 0,3 1-15,-10-1 0,3 1 0,0 0 1,1 0-1,-2-1 0,-3 1 6,7 0 1,-3 0 0,-1 0 0,5 0 4,-9 0 0,4 0 0,1 0 1,0 0-1,-1 1 0,-2-1-7,10 0 0,-3 0 0,0 0 0,3 0-3,-2 0 0,4 0 0,1 0 0,-3 0 0,-3 1-65,-6-1 0,-4 1 1,0 0-1,4 0 113,-1 0 0,2-1 0,2 1 1,2-1-1,0 1 13,-2 0 1,2 0-1,2-1 1,-1 1 0,0 0-1,-3 0-60,2 0 0,-1 0 0,-1 0 1,0 0-1,1 0-4,3 0 1,2 0 0,0 0 0,-4 1 0,-7 0 13,-3 0 0,-5 0 0,-1 0 14,19 1 1,0-1-7,-7 1 1,2 0 42,-4 0 0,3 0 0,-5 0-59,-5 1 0,-2 0 360,19 0 0,-7 0-352,-22 1 1509,-9 0-1425,-14-1 23,-4 1 2182,-8-2-2289,-7 3 2821,-1-1-2950,-9 2 925,-2 0-1204,-7 0-225,-5-1-1343,-9 1-858,-6-2 2795,-15 1 0,28-2 0,-1 0 0</inkml:trace>
  <inkml:trace contextRef="#ctx0" brushRef="#br0" timeOffset="2.95112E6">4907 7137 23656,'0'-4'2310,"0"0"-1474,0 4-529,4-20-5,-4 20-1475,1-12 1623,-5 28 154,-4 6 53,0 5 36,-2 4-106,-3 5-1279,-2 1 796,-2 3 920,-1 1-984,-3 3-247,-1 0-101,-2 0 89,-2 1 101,6-13 0,-2 0 113,-14 18 25,4-9 0,-2 0 120,13-16 1,0-1-519,-7 7 0,0-1 653,-11 11 8,2-4-15,1-4-11,2-4-391,4-5 260,2-4-104,4-3-11,2-5 4,-1-1-119,8-7-129,-3 1 149,1-8-486,3-1-130,-5-3 29,4-2-228,0 0 64,1-3 657,1 0-593,0-2-40,1 0 368,1-1 1347,1-1-1002,2 0 335,0-1 41,2 1 823,-1-6-596,2 7 137,0-2-37,2 10-127,1 2-121,0 2-217,1 2-444,1 1 652,-2 0 249,1 2 180,-1 1-45,2 2-384,-1 4 91,1 4 32,0 4 208,0 4-778,0 1-283,0 0-201,1 1 69,1-1 394,1-1-89,2 1-29,2-2-82,0-1-27,3 0-139,0-2-33,4-1-119,0-2 93,3-2 195,3-2 175,4-2 167,2-2 152,3-4 211,3-1 72,2-2 211,3-4-1011,2-3 940,1-3-51,0-2-173,1 0-369,-1-1-819,-2 2-3835,1 1-4454,-7 2 9158,-5 3 0,-14 2 0,-5 3 0</inkml:trace>
  <inkml:trace contextRef="#ctx0" brushRef="#br0" timeOffset="2.95322E6">782 8762 17574,'-10'1'1243,"2"0"-122,8-1-578,0 0-1083,-63 8 960,44-5-216,-16 2 1,4 0 143,25-4-46,3 0 179,0-1 28,3 0-363,9-4-96,3-1-3173,13-6 3139,6-2-50,0 0 1,3 0-1038,22-8 975,-15 7 1,1 0-34,-10 4 1,-1 1-57,2 0 0,0 1-42,-1 0 0,0 1-395,29-5-279,-7 3-426,-8 2-970,-10 3-1361,-10 2 3767,-9 0 1,-9 2 0,-4 0 0</inkml:trace>
  <inkml:trace contextRef="#ctx0" brushRef="#br0" timeOffset="2.9537E6">894 8680 20408,'-10'17'163,"3"3"-152,11 11-5,1 2-68,1 20-1643,-2-11 1559,0-7 1,-1 1-73,0 8-62,1 11-56,-3-16-56,-1-1-46,-1 0-609,-9 15 661,-2-15-322,-9 11 607,0-18 230,-14 6 61,8-13 62,-9 4 431,3-11-246,10-8 51,-5 0 22,13-8-1,3 0-55,3-4 641,3-1-670,0-8 107,4 1-504,2-5 898,5 2-977,3-1-27,8-3-28,5 0-40,5-3-212,24-10-2907,-8 6 3184,-12 8 0,-1 0-70,16-6-480,0-1 499,-15 8 1,1 0 19,14-8 22,10-6 23,-22 12 39,-3 2 45,-6 2 39,-4 3 112,-5 3 89,-6 2 29,-4 2 33,-3 2-28,-2 1 303,0-1 2597,0 0-2463,-2-1 363,1 1-727,0-2-45,1 1-50,0-1 174,0-2-259,0 0-27,0-1-34,0 2-39,0 0-11,0-1-95,0 3-29,0-1-1192,0 4 526,3-1-319,-1 1-667,4 1-1377,0 0-4330,1 1 7410,-1 0 0,-3-1 0,-1 0 0</inkml:trace>
  <inkml:trace contextRef="#ctx0" brushRef="#br0" timeOffset="2.95428E6">1553 8546 24312,'-2'-14'39,"0"12"-50,1 42 0,1 3-2094,0 3 2088,0 2-5,2 0-23,1 0-45,3-2-55,1 0-85,0-2-55,2-1-68,1-3-56,0-3-73,0-2-173,-1-4-337,-1-4-727,-1-2-1165,-4-5 2884,-1-1 0,-2-10 0,0 0 0</inkml:trace>
  <inkml:trace contextRef="#ctx0" brushRef="#br0" timeOffset="2.95523E6">1269 9064 14600,'-4'-3'4504,"1"0"-2601,3 3-2020,61-34-1622,-23 20 1655,6-7 0,3 1-84,8 8 6,2 0-17,0-1 44,-1-1 40,-2-1 28,-5 1 56,-6-1 27,-6 0 7,-7 1 5,-6 0 17,-6 0 523,-5 2-450,-4 2 311,-4 0 299,-4 1-509,-1 5-34,-4 0 841,-2 4-802,-2 3 67,-2 1 18,-2 3 10,-2 2 196,-7 7-347,6-2-11,-8 8-140,13-10-45,-2 7 28,9-9-6,1 1 17,3-4 0,2-1 12,4-1 72,8 0-22,1-2 0,8-1-1,-2-4-21,3-1 44,14-9-45,-10 1 40,8-5 5,-16 2 28,-3 1 23,-5-2 0,-3 2-12,-3-2-11,-4 1-28,-2 0-11,-3 0-5,-2 1-29,-4 1-5,-4 1-17,-2 3-6,-4 3 6,-4 2 35,-16 7-30,8 3-394,-11 5 367,14 3-6,2 2-6,2 2-43,3 1 21,3 2-11,3 0-163,2 27 107,6-17-23,6 20-50,7-24-34,6 0-33,5-2-45,4 0-39,7-3-45,5-2-742,7-4 585,5-3 16,6-4 46,4-4 39,3-2-2257,0-3 2458,1-3 79,-2-2-1072,-3-4 1263,-4-3-782,-20 0 0,-2-1 1017,12-6 61,4-8 306,-22 6-293,-5-1-2,-3-1-22,-3-1-11,-3-1-23,-3 1-33,-3-1 1402,-1 2-1436,-2 0-28,-3 3-5,-4 2 1497,-9 0-1598,1 6-50,-9 2-12,3 7-11,-3 5-17,-3 3 0,-1 5 0,-1 3-16,1 3 3408,-9 13-3403,8 3 11,1 1-16,14-3-40,10-3-11,6-7 5,3 3-10,11-6 50,-1-6-1,8 2 29,-5-10 11,2-2 23,0-1 33,0-4 11,-1-2 0,-1-4 29,0-3-1,-3-2 0,0-1 12,-1-2 10,-2 0 12,0-1 0,-3 1-17,0 1-11,-2 1-34,-2 2 39,-1 2 85,-1 2-152,-1 5-56,-1 1-173,-1 3 111,0 6 29,0 3 44,0 9 1,0 4-23,0 4 11,-1 6-28,0 20 11,1-9-280,-1 17 269,2-14-601,3 3 601,3 5-25,2-11 0,1 1-734,-2-8 0,1 0 703,3 12 0,0-1-42,-2-13 1,-1 0-186,2 13 1,-2 1 127,-3-13 1,-1 1 9,0 9 0,-2 0-118,-12 12 44,-8-4 102,-10-7 89,-6-9 68,-22-12-23,11-13-2583,-14-17 2110,28-13 0,3-5-423,-14-21 20,14 10 0,3-3 86,9 5 1,3-1-248,2-2 0,2-1-1035,2-2 0,2-1 2072,5-7 0,1 2 0,0-3 0,5 1 0</inkml:trace>
  <inkml:trace contextRef="#ctx0" brushRef="#br0" timeOffset="2.95614E6">3009 8761 18425,'3'0'3176,"-1"0"-1501,-2 0-1669,16 37 50,2-10-34,9 25-2154,-3-21 2126,-4-6 650,-2 1-677,1 0 333,5 16-323,-7 3-863,-3 0 886,-10-5 0,-11-14 1051,-4-5-995,-6-2 11,-4-3 28,-2-3 40,-2-3 33,1-4 39,0-3 45,2-2-6,3-4 17,2-2 6,2-3-39,4-4-3116,3 0 3009,3-3-56,3 0 636,1-1-669,5-1-17,2 1-23,7-1-50,14-7-17,-2 7-16,13-5-214,16 2 2194,-10 5-1987,-14 6 1,1 0-101,13-2-56,0 1-50,-1 0-68,1 0-72,0 1-118,-12 3 0,-1 0-706,18-2 815,-8 1 0,-1 0 239,5 0 123,-5-1 1,-3 0 300,-4 1 119,10-6 66,-32 7 84,-4 0 1185,-4 0-1257,-2 1 705,-1 1-834,-4 0 230,-3 2-303,-4 0 6,-4 2-11,-4 2 1,-4 2-63,-3 3-39,-2 3-23,0 3-16,0 1-40,2 3 6,-6 9-1976,10-5 1948,-4 7-213,9-1 173,7-8 29,0 5-6,8-10 6,2-2 0,4-2 11,8-1 0,2-4 6,9-1 27,7-7 12,-5-2 11,9-5-6,-11-1 23,-1-1-6,-2-1 29,-3-1 27,-4 0 1,-3 0 1923,-3-1-1935,-2 1 238,-2 0-238,-2 1-6,0 2 12,-1 2-1,0 2-33,0 3-5,-2 2-102,1 1-5,-2 2 11,0 7 17,0 1-11,-1 8 0,2-1 5,1 2 6,1 2 6,7 8-12,1-7-5,8 7 0,0-11-11,5-1 16,4-2-5,6-2 16,5-2-1032,7-2 1021,2-4 18,4-1 4,-15-4 1,0-2-682,17-4 682,10-6 6,-10-13 5,-17 3 5,-8 1 1,-2-2-12,-2-7 6,3-14-17,-13 8 11,-7 5 1,0-2 0,0-20 5,-2 4 0,-1 0 16,-4-8 71,-4 8 0,-1 4 3,-2 7-12,-9-9-22,9 37-34,-1 5-38,1 3-1,0 3-6,-1 4 952,1 4-934,-2 6 740,1 5-769,0 7 12,2 5-1015,3 6 998,2 5-1,6 3-3058,4 3 3047,9 1-16,6 0-369,8 0 246,-3-13 0,3-1-9,-6-8 0,0 0-92,10 8 0,1 1-827,0-2 1,0 2 766,0 4 0,-2-1 1,-6-11-1,-3-2 1,11 20-1</inkml:trace>
  <inkml:trace contextRef="#ctx0" brushRef="#br0" timeOffset="2.95636E6">4222 8988 16790,'54'-25'-284,"0"0"0,-3 2 1,-4 6-305,7 9-264,6 2-330,3 0 370,-30 3 0,0-1-213,0 1 0,-1-1-289,1 0 1,-1 1-1470,29-5 1097,-23 1 0,0 0 1686,20-4 0,-10 0 0,-26 5 0</inkml:trace>
  <inkml:trace contextRef="#ctx0" brushRef="#br0" timeOffset="2.95711E6">5177 8760 13905,'9'-4'7170,"-2"1"-11901,-7 3 5432,-60 27-175,33-15 60,-10 5 0,0 1-339,11-4-90,3 0-1220,4-1 1125,4 0-34,5 0-17,2-2 0,5 0 2096,1-1-2084,4-2 616,10 4-555,3-3 3375,10 2-3397,1-6-12,4-2-275,3-2 281,0 0 11,-1-4 6,-3-2 33,-2-3 29,-4-4 145,2-8-167,-8 2 99,3-18-44,-13 1-89,-1-1-455,-4 1 460,-5 11 112,-8-8-107,-1 9 7,-7-3-24,2 14 7,-3 3-12,-2 3-28,-2 3-11,-1 2-11,0 3-39,0 3-1,2 3-10,1 5 16,1 3-6,-4 14 7,8-4 35,-3 9-75,10-8-28,4 2-6,2 0-39,4 1 6,6 1-11,4 0-6,10-2-12,6-2-78,-1-8 1,3-2-51,18 8-656,-12-10 0,0 0 605,23 2-53,-11-7 1,3 0 195,-11-4 1,1 0-6,13 2 0,1-2-26,-14-3 1,-2-1-43,2 0 0,-1 0 1,0-1 0,0-1 47,-2 1 0,0-1-1247,-2-1 0,1-1 1418,8-3 0,0-2 143,17-5-386,-24 2 1,-2-2 519,2-7 72,-7-4-5,-7-2-28,-6-3-38,-6-3-17,-5-2-18,-2-1 991,-5 0-974,-3 3 1,-4 2 206,-12-4-235,1 12-72,-9-1 655,2 16-706,-3 2-22,-2 7 22,-4 6-34,1 5-5,-1 6 6,0 4-626,0 4 603,2 3 1,2 3-12,3 1-12,1 0-16,-2 15 12,11-12-18,-1 7 0,14-17 61,3-4-67,8-2 7,3-3-12,8-4 2846,4-3-2841,5-4 12,4-5-497,2-3 525,4-7 6,0-3 16,1-7 45,15-16-5,-13 2-29,-14 10 1,-1-2 50,5-16 6,-4-5-12,-3-6 137,-4-6-176,-10 26 0,-1-2 3,0-2 0,-1 0 25,-1-2 1,-1 0 4,0-1 1,-1-1 171,1-13 0,-3-2-1255,-2 4 0,-1 0 1187,1 2 1,-1 2-7,-2 8 1,-1 5-161,-3-2 242,1 7 509,1 9-571,1 4-61,2 7-56,1 3 702,0 2-775,2 1 3173,-2 6-3178,1 3 528,-2 9-517,1 4-20,0 11 0,0 3-25,1 16-832,0-7 1,1 2 831,1-14 0,0-1-28,0 4 0,1 1-43,0 2 1,1 0-48,0 2 1,1 1-1057,1 0 1,1 0 811,1 1 1,0 0-222,2 0 0,0 0-535,1 1 1,0-2-3633,0-2 0,1-3 4789,-1-3 0,-1-3 0,1 3 0,-4-14 0</inkml:trace>
  <inkml:trace contextRef="#ctx0" brushRef="#br0" timeOffset="2.95887E6">1273 10998 15134,'-28'-45'1122,"0"-1"0,3 5 0,-1 10-624,-5 22-151,-5 6-22,-6 11-28,-6 7-5081,-5 11 4890,24-9 1,0 1-29,-2 2 0,0 2 592,-1 2 0,1 2-634,-1 1 1,2 1-159,0 1 1,2 0 140,1 2 1,2 0-15,2-1 1,2 1-17,3-2 0,1 1-851,2 9 1,2 0 850,-1 16 8,11-14 0,3-2 861,10 0-819,10 4-136,18-20 209,-6-11 33,13-4 24,-10-16-18,1-5-5,0-11 907,2-7-955,-12 4 0,0-5-17,1-7 0,-1-3 771,0 1 0,-1-3-827,-3-2 0,-4 0-147,-5 9 0,-2 1 153,-1-1 0,-1-1 5,-1-1 1,0 0-7,-2 1 1,-1-1 3,0 3 0,-1-3-324,-1-11 0,-1-1 354,0 14 1,-1 1-942,-1-9 1,0 1 1072,-4-5 33,-1 6 328,-2 9-327,-1 6-29,0 6-33,2 6-56,0 5 1094,2 4-1217,1 4 1159,1 1-1210,1 5 3236,0 2-3191,1 7 485,1 6-457,1 7 0,1 6-630,2 8 630,1 4-16,0 7-18,1 4 6,2 4 1,1 5-458,-5-31 0,1 1 443,0 0 0,1 1-560,0 0 1,0-1 500,1 0 1,1 0-29,0-1 1,1-1-129,14 27-6,1-8-12,3-7-10,1-8-28,2-8-574,-3-8 584,2-7 40,-2-6 28,0-4 45,-1-9 67,-1-4 61,-2-8 57,-2-5 258,-4-6-202,-3-3 27,-5-4-751,-3-1 792,-3-2 200,-3-14 243,0 14-315,-1-7 39,-2 21 964,-3 0-897,-1 11 225,-2 0-331,3 11 1725,0 2-1888,2 1 730,-1 1-825,2 0-6,-1 7 12,2 1 5,0 12-11,2-5 5,3 3-10,4-5 10,3-2 1,11 3 0,-1-6-6,7 0 33,-5-6-10,0-2 5,-1-2 6,-1-3 22,-2-5-11,-2-2-3381,-2-2 3397,-3-2-2268,-2-1 2303,-2-1 200,-5-21-212,-5 15-5,-4-15 5,-4 21-34,-3 1 17,-1 3 6,0 2-17,-3 2 73,-6 3-95,3 4-1,-6 1-10,8 6-12,-1 2-6,1 4 2275,2 2-2291,1 3 16,4 2 1,2 2 3380,3 1-3380,2 4-34,3 14-382,4-6 359,3 11-5,5-13-641,3 0 552,3 0-35,4-1-66,5-2-28,2-2-34,5-3-443,20 2 325,-11-9-829,14 0 768,-19-11 6,-4-2-6,-3-5 38,-2-3 418,-3-5-204,-1-4 117,-2-3 690,-3-2-370,3-14 229,-7-6-140,-2-3-334,-8 0 749,-5-3-314,0 11 481,0-18-413,0 28-29,-1-4-10,-1 16 761,1 6-930,-2 2-101,2 3-112,-1 2-145,1 0 44,1 2 425,-1 3-380,1 5 12,2 3-7,5 13 24,5 4-29,1 2-6,4-3 7,-3-10-7,1-1 6,2-2 6,1-1-6,0-3 17,0-1-11,5-1 0,-6-3 33,3-2 6,-11-3-5,0-5-1,-3-1-16,1-6-1,0-2 35,3-11 16,-1-6-28,-2-1 16,-3-10-27,-3 18-22,0-6-79,0 4-101,1 7-112,3-3-202,1 9-352,4 2-5014,13-2 5865,1 3 0,-4 2 0,-6 3 0</inkml:trace>
  <inkml:trace contextRef="#ctx0" brushRef="#br0" timeOffset="2.95979E6">2727 10928 19654,'-3'7'2269,"1"-1"-1107,2-6-529,0 0 22,47-9-582,-25 2-2456,37-9 2473,-38 4 28,-2-2 446,-3-1-424,-2-2-5,-3-2-12,-3-3-28,-2-2 0,-3-2 96,-1-13-96,-3 11 2150,-2-8-2150,-3 17-5,-1 3-6,-2 4-17,-1 4-28,-2 3-16,-2 2-18,-2 2 7,-3 4-1,-1 2-6,0 4 1,0 4 649,1 3-661,2 3-1276,2 3 1260,3 2-210,3 4 221,2 1 0,3 2 22,2 0-28,2 1-17,9 13-308,0-11 336,11 8 12,-1-15-23,6-2 0,4-4-5,5-4-1,3-4-16,20-4 22,-13-5 1,12-6 16,-19-4-11,-2-8-340,-1-4 351,-2-5 6,-2-5 22,-2-3-23,-3-4 34,-4-5-16,-3-3-1348,-8 7 0,-2-1 1348,4-23-9,-6 20 0,0-1-434,-1-18 443,-1 1 5,0 3 5,-1 5 12,-1 4-6,-1 7 6,-1 7 719,-2 0-730,-1 12-6,-1 2 376,-1 12-420,0 3 2995,-1 5-3007,-2 5 1217,-2 6-1195,-2 7 1,-2 4 10,0 7-27,-6 25-1329,8-9 1348,4-14 0,2 0-2964,2 15 2936,2-14 1,3 2-43,3 3 0,2-1-958,0 0 0,1-1 977,4-2 1,2-3-652,12 8 626,6-5 291,6-5-285,3-7-28,4-5-5,-1-6-6,-1-5 22,-1-4-11,-3-6 12,-2-4 1771,-1-7-1749,-2-4 1094,-2-5-1011,-2-3-4,-3-3 571,-1-2-555,-3-2 11,1 0 6,-3 3 17,-1 1 27,-2 5 418,-3 4-345,-4 4 29,-2 4 247,-4 5-326,-2 4 1881,-2 2-1965,-3 1 784,-3 3-817,-4 3-23,-11 11 33,3-1-5,-7 7 0,7-2-22,-2 12 5,6-8 6,1 10 0,8-12-6,3 0-17,8 7 6,0-8-11,8 5 11,1-12-6,4 0-16,14-2 28,-7-5 5,9-1 22,-12-8 12,-3-3 28,3-10-11,-7 0 122,4-27-111,-13 15-28,1-17 22,-9 16 6,-1-2-3342,-6-13 3336,0 12-5,-2-8-157,2 16 151,0 4 0,0 2-40,-1 5 24,-4 0-29,2 5 6,-4 2-57,4 3-156,-5 8 23,4 0 3201,-2 9-3448,6-1-986,4 12 0,5-6-1014,4 8-3226,8-10 5674,5 1 0,-7-10 0,1-1 0</inkml:trace>
  <inkml:trace contextRef="#ctx0" brushRef="#br0" timeOffset="2.96025E6">4455 10621 21551,'0'-3'3344,"0"1"-1378,0 2-1955,-22 28-5666,13-5 5661,-16 28 11,20-11 1414,0 4-1420,3 3-11,0 3 104,2 3-109,1 1-6,1 5-17,0 2 11,0-28 0,-1 1-20,0-1 1,-1 2-71,-1 14 1,0 0 36,-1-12 0,-1-2 11,0 10 1,-3-2-4,-5 7 29,-2-8 27,-3-10 34,1-8 11,-1-9 6,1-8-91,0-8 91,2-8-22,2-9-1,3-9 1640,2-9-1639,3-9-9,3 3 0,1-2-14,2 7 0,1-2 2,2-16 1,2-1 0,1 10 0,1 1-681,2-2 1,1-1 671,1-1 1,0 0-1,2 0 1,-1 1-4,1 1 1,0 0 8,0 3 0,0 1 3,0 1 0,-1 2 2,0 3 1,0 0 2,5-8 1,1 1 303,-6 13 0,0 1-318,8-12 1,0 3 99,0 5-139,9-4 1213,-15 28-1202,-1 2 17,-5 11 1783,-2 5-1766,7 19-11,-2-1-22,6 15-249,-7-4 204,1 4-23,-1 3-16,-1 3-593,-6-13 1,-1 2 603,1 18-598,-4-18 0,-1-1 654,-8 12 16,-4-3-340,-9-3 374,-5-4-22,-7-5-315,-4-4 225,-4-4-140,-2-6-280,-1-4-2442,-13-7-6857,18-5 9580,-2-3 1,28-1-1,6 1 1</inkml:trace>
  <inkml:trace contextRef="#ctx0" brushRef="#br0" timeOffset="2.96158E6">5051 10403 23376,'3'48'112,"1"0"0,-2-4 0,-1-6 269,-4-7-313,-3-1 10,-4 12-39,2-13-11,-2 7 124,3-17-118,2-4 65,1-5 113,1-2 160,2-4-86,0-2 251,1-2-374,2-5-18,3-8-105,2-3-1,14-29-34,-7 15 6,2-1 1,2 0 10,1-2-5,9-11 5,-10 18 1,1 1 44,5-1-45,-8 8 1,4 0-18,-10 10-21,-1 2 10,-1 4 0,-1 1 1,-1 2-12,2 4 17,1 4-11,1 4 5,0 4-5,1 4-3392,-2 4 3403,-1 3 0,-2 1-170,-2 1 170,-2 0-11,0-1 11,-2 0 11,0 6-11,0-10-11,0 3-6,0-15 34,0-2 11,0-5 34,2-2-12,0-5 1,1-4 3285,1-4-3297,7-15-17,-1 2 1,5-12-1,-4 6-3149,1-2 3138,0 0-22,0 2 16,1 3 1,0 3-6,-1 4 0,0 2-11,-1 5 16,-2 3-16,1 2-6,-3 2-22,6 4 33,-5 3 1,5 4 3391,-5 3-3386,-1 3 11,1 2 6,-1 0-28,0 3 11,-1-2-11,1 1 5,-1-2 6,6 7-11,-1-8-11,5 4 33,-4-10-17,5-1 6,0-5 0,2 0-11,0-4 17,1-4-6,0-4 11,-1-5 22,6-15 12,-8 5-653,1-12 647,-9 8 6,-4-1 50,-2-13 62,-4 5-45,-3 2-45,-3 12 23,-1 13-56,-1 4-23,-1 3 11,-2 2-33,1 1 11,-2 2 17,0 4-23,0 2 648,-1 5-631,-3 11-11,4-4-50,-5 18-130,5 4 96,4-6-258,2 3 225,10-19 16,2-2-45,5-1-5,3-1-23,3-3-481,29 0 448,-14-6-206,20-6 284,-21-6-687,-2-6 788,-2-2 251,-2-2-206,-3-2 28,-2-2 17,-2-2 45,-3 0 16,-3-1 6,-1-1 11,-1 2 196,0-10-168,-2 11-17,0-5 176,-3 13-232,-1 3 713,0 3-780,-1 3-12,0 3-49,-2 0 10,2 3 18,0 2-1,3 5 6,0 5 34,6 32-12,-5-14-16,3 22-12,-7-22-222,1-3 222,-2 1 6,2-3-22,-1-1 22,2-3 0,1-3 11,0-3 0,1-5 0,-2-2 12,1-6 21,-1-2 12,2-4-28,1-4-5,4-4-12,4-5 11,2-4 1,3-4 27,11-19-890,-7 7 862,6-12 12,-10 15-1,-1 2 40,2-4 84,-3 8-146,-4 6-34,-5 10 12,-9 10 6,2 2-1,0 3 1087,1 3-1093,2 3 29,7 10-6,-3-4-16,11 12 16,0-8-5,1 0 5,1-5-6,-3-7-10,12-4 10,-6-1 1,8-6-17,-11-4 0,-3-5 16,-1-4 1,-2-5 5,-1-3 23,3-22 2,-5 3 0,0-3-944,-3 9 0,0-2 913,3-13 1,-1 0 5,-4 19 0,-2 2 14,2-3 1,0 0 41,2-10 0,-1-1 23,3-17-34,-5 24 0,-2 3 72,-2-2-50,-1 7 34,-5 7-11,-2 5 0,-4 4-51,-1 5-11,-1 1-44,-1 4 1800,0 2-1795,0 2 0,-2 5 73,1 4-90,-2 5 17,0 6 5,0 5-555,1 5 538,2 5 12,3 7-28,3 3 0,3 5 6,4 2-34,5 2-3223,5 1 3190,5-1-29,6-1-1154,5-2 1076,4-1-44,4-5-40,3-4-308,2-5 185,3-5-140,-1-6-287,2-6-3169,14-5 3829,-10-8 1,-8-2 0,-20-5 0</inkml:trace>
  <inkml:trace contextRef="#ctx0" brushRef="#br0" timeOffset="2.96184E6">6838 10071 21314,'-40'-2'507,"-1"0"1,5 1 0,8-2-81,19 1 1352,4-1-1555,2 1 342,9-6-561,25-8-21,21-3 13,-21 9 0,1 1-180,2 1 0,1 2 149,7 0 1,1 1-480,4-1 1,-1 0 459,1 1 0,-2 0-731,-3 0 1,-4 0 469,8 1-963,8-2-241,-18 4-3338,6 0-4975,-22 2 9408,-6 1 1,-6-1 0,-5 1 0</inkml:trace>
  <inkml:trace contextRef="#ctx0" brushRef="#br0" timeOffset="2.9636E6">743 12731 22633,'0'-7'5103,"0"1"-2227,0 6-3285,0 0 341,-46-62-1124,23 46 568,-6-16 0,-3 6-420,-12 42 1924,7 3-400,-15 14 201,14-1 836,-1 4 75,1 5-626,1 2-966,4 2 0,4 0 0,6 1 0,6-4 0,6-2 0,6-5 0,6-4 0,18 2 0,1-12-1043,14-7 1,5-4-935,7-4 1131,-8-4 1,0-3-442,7-6 226,1-7-952,-1-4 1716,-1-3 603,-4-2 549,-3-1-715,-6-1-64,-6 0 590,-7 1-547,-7 3 158,-5 2-390,-4 4 1637,-7 2-1749,-3 4 556,-6 4-646,-5 2 40,-4 6 123,-6 5 154,-4 6 66,-3 6-721,-1 4 715,-1 5-32,1 2-146,2 2-86,3 1-80,5-2-51,5 1-52,4-1-43,6-2 226,6 0 196,3-3-5,7-3-6,4-2 0,6-3-33,5-4-12,5-2-128,23-4 84,-5-4-1499,18-5 1498,-10-5 23,1-6-674,2-5 713,-1-3 17,-3-5 11,-3 0 23,-4-4 5,-6 0 12,-4 0 5,-5 0 626,-4 1-609,-5-1 106,0-10-29,-7 8-5,-2-8 18,-7 15 16,-1 1 1499,-1 3-1247,-3-2-179,0 7 1399,-1 0-1382,-1 8-23,2 2-50,0 2-67,1 1-22,1 1-74,0 4 1,0 1 27,0 13-27,1-2 0,2 9-6,1-4 0,1 1 5,2 1-10,5 9-7,-2-9 12,9 13 12,-6-17-7,3 5-10,-4-10 5,4 6-6,-6-9 0,3 3 6,-9-11 12,-1-1-12,0-2 89,-1 0-22,0-9-39,-1 1 6,1-9 11,-2 2 50,-2-13-50,1 5-23,-1-8 12,3 6-1,1 0-10,3 0 5,3-1-11,2 1 16,0 1 6,3 2-5,0 2 0,1 1-12,2 2-5,0 1 22,1 2-22,1 1 0,1 3-6,2 1-11,0 3 0,3 1 0,1 3 11,3 2-17,1 4 1,0 4-6,1 5-29,0 4-72,7 11-669,-9-4 658,5 8-39,-15-8-34,-2 0-51,-2-1-44,-4-1-62,-2-2-84,-1-3-123,-4-2-219,1-4-307,-2-2 326,1-4-1166,0-3-1143,2-1-5014,5-9 5781,0 0 2302,10-17 0,-2-5 0,-1-1 2117,-3-3 1115,-7 9-168,-2-1-628,0-1-592,-2 0-461,0 0-308,-2 0-206,-1 1-153,-2 1-88,-2 3-68,-1 2-51,-1 3 365,-2-1-521,3 6 566,-1 1-695,4 7-90,1 2-11,1 1-117,1 8 5,2 0 17,2 9-22,2 1 33,7 17-56,-3-5 23,5 13-996,-6-11 990,2 1-6,0-1 6,8 9-6,-2-10-1454,6 6 1454,-5-15-22,11 1 22,5-5 6,-6-5 883,3-9-849,-20-8 16,2-5 40,-4-12-12,-4 2 6,-1-10-17,-3 5 1,-3-3-24,-2-2 1625,-2-3-1613,0-2-11,-2 1-495,3 0 506,0 3 11,3 4-5,0 4 11,1 4-23,0 3-22,1 1-5,2 2-7,-1 1-21,6-2-12,-1 3-22,6 0-17,-1 4-34,2 1-44,2 1-85,3 2-94,2 0-141,0 2-173,1 0 236,-2 4-846,-1 1-685,-3 4-2928,-2 2 4850,-2 3 0,-6-5 0,0-1 0</inkml:trace>
  <inkml:trace contextRef="#ctx0" brushRef="#br0" timeOffset="2.96384E6">2522 12601 22060,'-1'-4'2868,"0"1"-806,1 3-2079,-2-16 39,4 19 1,-2-7-7,7 25-16,-1 5-72,3 18-40,-2-8-40,3 14-3548,-4-15 3174,3-1-2953,9 11 1860,-3-14-1605,6 6 3224,-2-14 0,-9-12 0,-1-2 0</inkml:trace>
  <inkml:trace contextRef="#ctx0" brushRef="#br0" timeOffset="2.96403E6">2512 12351 22257,'-15'-40'-3316,"14"17"1462,17 36 1854,16 19 0,-21-21 0,5 7 0</inkml:trace>
  <inkml:trace contextRef="#ctx0" brushRef="#br0" timeOffset="2.96466E6">2803 12489 17535,'8'-6'4761,"-1"0"-3826,-7 6 1491,0 0-2415,8-17 0,1 15-28,9-11 23,0 23-12,3 2 23,14 11-17,-8-3-28,21 19-73,-11-4-646,0 0 612,-8-3 0,-14-11-278,-6-2 385,-5-1 51,-5-4 22,-5-1 39,-5-4 22,-4-3 23,-2-2 39,0-3 12,1-4 189,-5-8-195,7-2 580,-3-6-642,8 2 28,1-11-124,5 6-10,0-8-28,7 9 305,10-10-311,1 7-67,22-14 50,-10 16 0,12-6 12,-8 11 5,2-1-246,2 2 246,1 0 6,-1 1-1,15-5 1,-13 7-6,8-3 17,-18 8-1,-4 1 12,-4 3-5,-7 2 10,-6 0 12,-6 4 45,-13 8-12,-2 0 6,-7 8-5,2-3-18,1 1-10,0 0-18,4 0 12,2-1-17,4 0 0,3-1-17,6 10 23,5-8-1,5 9 247,4-12-263,4 0 11,3-1-6,3-1 0,4 1 12,1-3-2137,1-1 2137,-1-2 4,12-3-4,-18-1 5,6-3 17,-21-2 0,-3-4 17,-1-2-17,-1-2 5,-2-1 1,0-2 5,-1-2 0,-2-3-5,-1-1 2138,-1-2-2049,-9-18 29,-4 6-124,-1-1-12,-1 16-4,6 16-3,-9 1-20,3 3-118,-12 4-22,15 1-84,-3 3-879,8 2-1849,6 2-1698,1-1-4587,7-2 9248,2-4 0,-1-4 0,-2 0 0</inkml:trace>
  <inkml:trace contextRef="#ctx0" brushRef="#br0" timeOffset="2.96504E6">3946 12287 22856,'0'-10'2582,"0"2"-2033,0 8 347,0 0-896,-8 16 6,3 13-6,-6 21-597,6-6 603,2-2-6,2-14 0,0 6 16,1-11 18,1 6-28,0-18 10,1 0 35,0-9 646,-1-1-568,1-1 22,1-2-11,1-1-33,2-4-6,0-4-29,3-3 68,5-13-84,-2 5 17,8-21-50,-6 16-388,7-9 388,-3 12-1,4 0 40,17-7-51,-6 8-405,-4 7 1,-1 2 399,5 0-6,6 2-135,-8 9 107,-10 4-2767,5 5 2739,-11 6-28,2 3-208,-3 4 96,0 4 398,0 2-695,-1 2-1708,7 15-7630,1 2 8547,-2-5 0,-6-13 0,-9-20 0</inkml:trace>
  <inkml:trace contextRef="#ctx0" brushRef="#br0" timeOffset="2.967E6">4696 12302 26066,'2'-34'79,"0"11"-29,2 44-11,0 2-5,0 3-18,-2 0-27,1 13 11,0-10 0,0 9 0,-1-14 8,0-2-3,-1-2 2,1-4 21,-2-3 19,0-4 71,0-3 22,0-4 22,0-1 62,-3-10-146,1 0-5,-2-11-34,1 0 12,1-4-29,1-4-3414,1-2 3420,2-2-5,2 0-196,3-1 206,2 3 46,6-11-46,-2 12 29,9-14-51,-7 20 12,4-3-23,-4 12-6,-1 2-5,1 4-6,-1 2 6,0 4 3284,0 2-3284,0 4 302,0 4-330,2 6 39,-2 4 0,2 3-5,-2 4 21,3 14-16,-5-8-2045,2 8 2056,-6-13-11,1 6-23,0-5 29,-1-4-12,-2-9 18,-4-10-1,2-1 0,-1-2 2074,1-3-2063,3-1-10,1-5 10,3-4 0,1-3 90,8-15-78,-6 5 16,4-10-656,-6 8 611,0 2 12,-1 0-11,1 3-263,-2 3 257,0 3 5,-1 3-22,1 2 17,-4 5-11,1 1 0,-4 5 617,3 2-640,0 2 320,2 2-286,2 4 6,2 0 27,1 1-38,2 0 10,0 0-16,2 0 0,0-1 11,1 0-6,10 0 6,-5-4 0,7-1-11,-6-4-6,0-2 1,1-3 16,-2-3 11,0-4-11,-1-4 0,-4-2 11,0-4 11,-4-2 6,-3-4 17,-4-2-17,-3-1 6,-2 0 5,-3 0-5,-4 1 5,-3 3-6,-4 2 1,-1 4-6,-1 4 0,0 3-6,0 4-16,2 4-12,3 2-16,-1 3 16,3 1-10,0 2-18,0 9 12,2 11-1,0 2-10,2 7 5,5-5-243,2 2 215,4 1-17,2 1-44,2 1-34,2-1-40,3-2-33,1-2-22,3-5-536,0-2 558,3-5-3105,-1-4 3206,-1-3 39,-1-5 184,-2-2-111,-1-5 17,-2-2 16,-1-4 1,-1-4 10,-1-2 397,-1-2-352,-1-4 23,-2-1 106,3-16-11,0-3 2887,0 2-2999,-2 6-11,-3 17-12,0 2-5,-3 5-5,2 2-12,-2 2-17,0 3-22,-1 2 405,1 0-405,0 1 0,2 3 5,4 1 1,6 10-6,-1 0-11,4 7-6,-5-3 11,-2 2 6,-2 1 0,0 0 0,-2 1-17,0 0 12,0 0 5,-1-3-6,1-1 12,-1-2-12,0-4 6,-2-1 28,3-1-17,-4-6 1,4 0-18,-2-7 17,2-3 0,2-4-5,0-1 0,1-3-6,0-1-6,0 1 12,0-2-1,0 1 6,1-1 6,0 0-6,2-1 12,0 1-23,0-2 17,1 1-6,0-3 17,2 0 5,-1-4-10,1-2 5,-2-3 22,9-18-5,-8 10 0,6-13 28,-10 18-1,1 3 12,-4 5 17,-2 3 6,-1 6 83,-2 1-117,-2 8-23,-1 2-61,-1 4 22,-2 4-16,2-2 27,-2 3-11,2-4 293,0-1-304,0-4 0,0 0 0,0-5 0,0 0 0,0-8 0,0 4 0,-2-11 0,0 10 0,-3-9 0,1 9 0,0-2 0,1 5 0,0 1 0,0-1 0,-5-8 0,4 6 0,-5-7 0,5 7 0,0 1 0,0 0 0,0 1 0,1 2 0,0 1 0,1 2 0,0 1 0,1 1 0,0 2 0,1 1 0,-1 5 0,1-3 0,0 4 0,0-4 0,0 0 0,0-7 0,0 1 0,0-10 0,-1-2 0,0-1 0,-1-1 0,-1 4 0,0-1 0,-1-1 0,0 0 0,0 0 0,0 1 0,0 0 0,2 6 0,0 0 0,2 8 0,-1 0 0,0 7 0,1 3 0,-1 9 0,3 5 0,1 8 0,2 5 0,0-5 0,2 2 0,4 20-328,-3-17 1,1 2 327,3 4 0,0-1-1588,-2-8 1,1 0 1587,4 11 0,2 0 0,-5-12 0,1-1-212,1-1 0,1 1 169,0-2 0,1 0-147,16 25-28,0-5-969,-3-6 913,-1-5-29,-5-7-61,-2-5-56,-6-7 286,-3-6-280,-5-6 2522,-3-3-2707,-2-8-717,-6-15-2341,-9-17-29,-3-3 962,-8-8-2698,-5-8 5422,6 11-28,8 15 0,1 1 28,-3-13 0,-3 4 0,1 4 2363,-4 6 527,-2 6-95,-2 5-302,-3 3-371,-3 3-390,0 1-557,1 1-77,1 2-213,4 0-141,4 1 131,6 0-416,6 2-139,5 0-135,6 0-96,7-1 153,7-2-219,9-2-1,10-1-11,7-2 23,9 0-990,7 0 928,6 0 14,-30 6 0,0 0-11,-1 0 0,1 0-53,29-4-40,-6 1-1555,-5 1 1426,-9 1-145,-7 1-247,-8 1-470,-6 2-930,-5 2-7792,-6 1 9065,-4 2 1,-3-1-1,-2 0 1</inkml:trace>
  <inkml:trace contextRef="#ctx0" brushRef="#br0" timeOffset="2.96769E6">6086 12075 8522,'-2'-4'6968,"1"1"1821,1 3-8739,-23-39-16,16 29-6,-17-27 28,24 41 16,0 5-4,0 4 4,0 3-4,0 2-7,3 5-5,0 0-11,3 3-11,0-2 38,7 21-55,-5-17-6,4 13 6,-6-23 6,-1-2-7,-1-2 12,0-4 6,-1-2 50,-1-3 90,0-3 431,0-1-275,0-1 113,3-5-359,1-2-39,4-6-6,0 0 17,3-3 84,9-13-67,-3 5 72,20-23-50,-14 18-812,11-11 796,-9 13-12,-1 1-28,0 4 23,-2 1 61,8-1-50,-10 8-34,5-1-5,-10 9-12,-1 2-11,6 2 17,2 7 6,1 1-34,-1 7-34,2 10-22,-6-3 768,6 11-886,-9-7-151,-3 1-5136,7 22 5461,-9-15 0,1 5 0,-10-24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14:36:48.06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2660 890 32767,'-55'-15'0,"0"-1"0,4 2 0,3 10 0,9 22 0,4 6 0,4-5 0,0 2 0,-10 8 0,1 2 0,10-6 0,1 1 0,-12 16 0,1 2 0,10-10 0,1 1 0,-7 11 0,2 1 0,13-13 0,2 1-262,0 13 0,3 2-522,5-13 1,2 0 360,0 11 1,3-2-456,8 13-72,7-3-112,8-6-325,7-4 39,6-6 978,-3-18 0,3-1 122,17 5 298,-3-9 0,1-4 497,7-5-50,-18-4 1,0-2 805,28-9 496,-17-1 1568,9-8-1929,-11-13-1438,-12 5 0,4-12 0,-9-7 0,-9 8 0,1-11 0,-10 13 0,-4 0 0,-1 1 0,-2 2 0,-1 5-511,-1 2-273,-2 4-39,-3 4 1163,-3 4-848,-14-1 547,1 7 70,-5-1 64,8 6 280,7 0 131,1 2 239,4-1-718,0 2-105,5-3 0,1 0 0,1 2 0,0-1 0,0 1 0,7-5 0,12-2 0,5-3 0,12 0 0,-2 0-475,3 1 909,2-1-393,0 1-41,0 0 0,-2 1 0,-2 1 0,-3 0-680,-3 0-5,-3 1 5,-3 0 29,0-3 8,-11 3 30,0-2 117,-11 0 895,0 0-582,-1-3 11,0 0 4,-1-3 2,0 2 13,-1-1 11,-1 2 254,1 1 12,0 1 4,0 2 35,0 1-118,1 2-45,-1 1 0,1 6-6,1 2 12,-2 7 16,2 3-16,-2 5-23,0 5 11,-2 4-22,0 5 6,-2 3-6,-4 23-17,3-13-918,2-15 0,1-1 772,1 15-134,5-1-492,6 0-116,5-16 0,2-2-769,13 14-485,-7-18 0,2-1 2187,17 5 0,-18-15 0,-1-2 0</inkml:trace>
  <inkml:trace contextRef="#ctx0" brushRef="#br0" timeOffset="526">3346 1531 18855,'-6'-40'593,"0"0"1,0 4 0,1 8 1819,3 20-2194,0 3 747,1 3-938,0 1 435,1 5-463,1 2 1565,2 8-1549,2 3 7,5 4-12,2 4 11,12 15-22,-2-7-1083,7 10 1078,-7-12 5,-1 1-23,3 11 6,-10-10-5,0 8 0,-11-13-326,-13 8 477,-1-11 33,-20 11 83,-3-17 59,1-4 0,2-8-25,13-9-54,4-4-114,3-5 899,4-4-1057,3-11 13,6 6 32,5-9 245,6 10 247,7 0 206,4 1-89,6 1 347,3 2 71,2 1-158,0 2-510,1 0-357,-2 2 0,1 1 0,1 0 0,17-2 0,-12 4 0,12-3 0,-19 4 0,-2-1 0,-4-1 0,-4-2 0,0-6 0,-9 3 0,-1-5 0,-8 5 0,-3 0-268,0 1-119,-2 1 645,-1-3-755,0 6 148,-2-3-211,0 7-31,0 0 124,-1 2 123,2 1-66,-1 1 117,1 3-1,-1 3 53,0 4 128,-1 4 122,1 4-13,-1 15 101,1 8-15,1 2-304,4-1 336,0-13-110,4 0-127,1 0-127,1-2-217,1 0-416,0-3-471,-1-1-930,2-2 2235,0 0 1,-5-11 0,-1 0-1</inkml:trace>
  <inkml:trace contextRef="#ctx0" brushRef="#br0" timeOffset="702">4221 1340 23739,'-6'-7'640,"2"2"-888,4 5-817,0 0 206,-24 21-159,28-4-426,-15 18-1060,36-9-2705,2 0-1295,-1-3 5664,-4-3 0,-10-11 1,-5-3-1</inkml:trace>
  <inkml:trace contextRef="#ctx0" brushRef="#br0" timeOffset="1115">4894 1606 23327,'0'-8'2010,"0"2"-1563,0 6 1083,0 0-1311,-21-59-323,6 43 71,-1-17 1,-3 6-8,-8 27-372,-5 6 329,-7 4-34,-4 6-2574,-4 3 2804,-1 2 237,17-3 1,0 0 376,-13 10-94,-6 10-2543,26-13 2408,7-1-69,6-1-312,6-3 818,5-1-1424,5-3 136,5-2-192,4-2 140,30-4 280,6-11 200,11-5 655,-6-12-351,-17-2 475,-1-6-299,-3-2-66,-4-5-450,-4-3 3,-5-5-158,-4-4-398,-4-3 201,-5-3-450,-2-1 418,-4-1-1103,-1 3 1070,-1 5 78,-1 5 1631,-1 7-1560,-3 5 35,-1 7 87,-1 5 16,1 5 270,1 5-186,1 3 879,1 4-866,0 5 2067,1 4-2056,0 6-1,1 4 346,1 5-362,1 3-3381,3 4 3387,4 4-1,4 5-109,2 4 93,3 5-23,1 4-2267,0 3 2116,0 4-140,-3 1-634,0 1 46,-4 0-1485,-3-18 1,1 1 2397,-1-8 0,-1-1 0,6 26 0,-5-29 0</inkml:trace>
  <inkml:trace contextRef="#ctx0" brushRef="#br0" timeOffset="1692">5804 1655 29552,'11'-50'-193,"0"0"0,0 6 1,-1 5 19,1 6 2060,-2 9-1930,-3 8 18,-4 6 272,0 5-566,-2 4-251,0 9 152,1 3-64,1 11-109,2 3 148,2 6 967,3 2-639,4 1 1,1 1-252,5 9-465,-2-10 1,1-1 655,4 1 94,4-4 84,0 0-78,2-5 273,22 8 225,-12-16-458,6 1 582,-22-23 564,-11-6-146,-1-7 1060,-2-4-1336,-2-4-3166,-2-23 2690,-2 9-260,-4-17 147,0 15-1061,-4-19 153,2 17 0,0-8 170,3 24 132,0 5 73,1 6 141,0 5 41,2 4 3447,1 5-3155,4 1 356,4 4-791,16 7-3249,-2 1 3232,14 7-2091,11 6 1354,-7-4 144,-14-7 0,1 0-3488,16 4 4449,10 1 1,-27-9 0,1 0-1</inkml:trace>
  <inkml:trace contextRef="#ctx0" brushRef="#br0" timeOffset="2110">7232 1379 21642,'-45'-37'222,"0"0"1,3 2-1,7 11-104,18 24-51,0 1-22,4 3 1564,0 2-1592,4 4 609,2 2-615,1 2 17,2 4-17,1 2 17,2 15-11,3-6 39,9 25-39,3-20-654,8 11 659,0-13-22,4-2 6,2 0 0,3-3-29,0-1-2104,0-3 2111,-3-2-1,-5-2-54,0 3 49,-10-7-1,-3 3-21,-9-9 10,-6-1-39,-5-3 666,-7-1-761,-6-1-96,-6-3-95,-3-4-66,-5-3-10,0-6-385,-13-15 489,14 3-1121,-7-12 1266,18 5 107,4-2-330,3-2 523,3 1 2924,1-11-1635,-6-8-1145,6 15-6,-4 2-17,11 28-14,0 3-65,2 2 1569,2 3-1630,-1 3 746,3 4-780,-1 6 46,-3 18-51,-4 33-45,1-9-435,2-17 1,0-1 390,-1 8-3217,0 2 2948,-1 2-438,1 0-921,0 2 1661,1 5 0,3-26 0,0-2 0</inkml:trace>
  <inkml:trace contextRef="#ctx0" brushRef="#br0" timeOffset="2716">9205 1371 28146,'-31'-53'-622,"-1"1"1,4 4 0,0 10-100,-1 22 935,-1 6 124,1 6 24,0 6 545,3 4-845,1 7-550,4 6 834,3 5-119,3 7-308,3 7-166,4 6-131,2 8 18,4 7 216,1-11 1,1 1-22,-1-10 0,2 0 29,-1 14 1,1 0-266,-1-15 0,1 0 312,0 20 0,1 1-428,-2-13 0,1 0 429,0 17 0,0-1-23,-2-15 0,-1 0-81,0-1 1,0 3-1,-1-1 8,-1 6 0,0 1-584,0-8 1,0 1 0,-1-4 552,-2 2 1,0-3 15,0-4 1,-3 0-548,-6 5 1,-2-4 632,-9 8 478,-12-5-440,13-38-18,0-18-51,2-11 85,8-8 1,2-6-12,4 7 1,1-2 27,-3-15 1,3-2 58,5 9 0,2 2 28,1-3 0,1 0 5,2 0 0,2 1 6,0 0 0,3 0 59,8-13 0,1 1-68,-2 15 1,1 0-3,4-9 0,2 2 623,-6 16 1,1 3-641,17-25-12,2 2-38,1 3-17,3 3 146,1 3-177,-10 14 1,2 2-316,16-10-297,-17 13 0,0 1-3856,14-1-3465,-5 4 7993,-7 6 1,-15 5 0,-8 4 0</inkml:trace>
  <inkml:trace contextRef="#ctx0" brushRef="#br0" timeOffset="3433">9451 1940 24970,'17'-48'155,"1"-1"1,-2 3 0,1 7 101,7 6 257,3-4-859,3-3 124,0-3 160,-9 10 0,0-2-65,8-20-153,-11 19 0,-2 0 70,1-12-45,-4 3-174,-3 3 434,-4 5-161,-2 4 1175,-3 4-1277,-4 3 8,-2 3 695,-3 4-630,-2 3 1050,0 4-1006,0 2 1656,1 4-1503,1 2 49,2 2-17,-1 1-12,-1 4 23,-13 18-50,6-2 11,-12 19-486,13-8 480,-1 4 12,3 4-23,0 3 0,4 3 11,2 2-22,3 1 11,3 2-17,4-1-1002,5-1 986,7-2-40,0-16 0,2-2-56,14 12 45,-10-15 0,1-2-106,15 1-17,1-4-1,1-5-4,0-7-333,0-3 411,1-8 60,-1-5 58,-1-6 16,-1-7 282,-4-3 353,9-20-1877,-24 19 0,0 0 1358,-1 0 1,-1-1-17,11-21 292,-13 18-258,-2 3 29,-4 4 419,-3 4-992,-3 2 658,-2 4-156,-3 1 3406,0 5-3408,-4 1-40,2 5 1,-4 2-51,-1 7 0,-1 2 11,2 5 0,3 0 12,3-1-23,1 1 33,2-1-38,3 0 5,3-1 11,4 0-56,2-2 62,3-1-17,1-3 11,2-2 6,-1-2-17,1-3 17,-2-2-6,-1-4 11,-2-3-11,-1-4-11,-2-2 12,-2-3 4,-2-2 1,-1-2 6,-3-1-7,-1-2 18,-2 1 0,0 0 22,-4-5-45,-1 9 22,-5-3 7,0 12-18,-3 4 12,-2 2-18,-3 3 12,-3 3 6,-3 2-17,-1 5-3392,-1 3 3397,1 3-358,1 3 353,2 3-12,4 2-10,3 4 10,3 2 29,4 4-28,2 1-12,4 3-22,2 1-2224,4 2 2157,4 0-143,5 1-53,4-2-191,1-10 1,2-1-214,14 11 277,-9-13 1,1-2-313,17 3-699,-11-12 1,2-2-1373,17 2 1451,-18-7 0,1-3 1350,15-6 0,-22 1 0,-3-3 0</inkml:trace>
  <inkml:trace contextRef="#ctx0" brushRef="#br0" timeOffset="3742">10999 1523 11326,'20'-43'1306,"1"0"1,-3 4 0,-4 7 2007,-10 16-2698,-3 3 1157,-1 5-1448,-1 4 647,-1 1-888,-1 3 2873,-1 2-2913,0 3 7,-3 5 5,0 5 6,-1 3 0,0 2-6,0 4 5,-1 1-16,-4 15-34,3-8-438,-5 10 416,2-11-17,-3-1-22,-3 0-18,-4-1-10,-4 0 5,-4-2-17,-18 5 124,2-11 17,3-2-12,13-17 34,18-10 16,4-7 23,5-6 34,1-2-6,8-2 22,2-1 131,17-11-81,-3 10-16,10-4-825,-7 13 763,-1 6 29,10 0-119,-8 7-21,7 2-1,-8 8-11,1 2 1,2 7-12,1 2-28,1 3-12,2 3-60,1 2 248,0 3-646,2 1-4418,-5 0 1,0 0 3320,2 3 1,11 11-1,-35-34 1</inkml:trace>
  <inkml:trace contextRef="#ctx0" brushRef="#br0" timeOffset="4359">882 2890 22150,'57'-4'20,"-1"0"0,1 0 0,-3 0 0,0 1 1,-4 1-1604,-1 3 0,-1 1 1586,5 0 0,1 0-879,4 2 0,1 0 874,-17-2 0,1 0 0,0 1-219,2 0 0,1-1 1,1 1 220,2 0 0,0-1 0,0 1-255,2-1 0,1 1 0,3 0 260,3 0 1,5-1 0,2 1 0,-4 0-54,-10-1 1,-3 0 0,1 0 0,3 0 59,-1 0 0,4 0 1,1 0-1,-1 1 0,-3-1 2,1-1 0,-3 1 0,-1 0 0,1-1 1,3 1 1,-1 0-1,1-1 1,-1 1 6,3 0 1,0-1-1,0 1 1,1-1 9,0 0 0,0 1 0,1-1 0,5 0-24,-7 0 1,5 0 0,1 1 0,1-1 0,-1 0 0,-2 0 37,-1 0 0,-1 0 0,-2 0 0,2 0 0,2 0-35,-6 0 1,2-1 0,2 1-1,0 0 1,-1 0 0,-1 0-1,-2-1 44,6 1 0,-2 0 0,-1-1 0,-1 1 0,2-1-6,2 1 0,-1-1 0,2 1 1,-1-1-1,0 1-2,2-1 0,0 0 0,1 0 1,-1 0-1,1 1-10,0-1 0,-1 0 0,1 0 0,2 0 0,4 0 2,-13 0 1,4 0 0,2-1 0,2 1 0,-1-1 0,1 1 0,-3-1 0,-2 1-17,7-1 0,-2 0 1,-2 1-1,0-1 0,2 0 1,3 0-8,-7 0 0,2 0 0,1 0 0,1 0 0,1 0 0,1 0 1,-1 0-1,-1-1 7,-5 0 0,0 1 0,0-1 0,1 0 0,-1 0 0,0 0 0,-1 0 0,-1 0 0,-1 0-12,3 0 0,-2 0 0,-2 0 1,0 0-1,1 0 0,3-1 0,4 1 3,-7 0 0,3-1 0,4 1 1,1-1-1,1 0 0,1 0 1,0 1-1,-2-1 0,-2 0 1,-3 1-1,-4-1-9,6 0 1,-4 1 0,-2-1-1,-2 1 1,0-1 0,2 0-1,2 1-1,3-1 0,2 0 0,2-1 1,0 1-1,0 0 0,-1 0 1,-3 0-1,-3 0-3,11-1 0,-5 1 0,-1 0 0,0-1 0,3 1-3,-7 0 1,1-1-1,3 1 1,-1-1-1,0 1 1,-2-1-1,-3 1-8,7 0 0,-5 0 0,0 0 0,0 0 0,2 0 1,-1 0 1,2 0 0,1-1-1,-1 1 1,-3 0 0,-4 0-92,1 1 1,-4 0 0,-3 0-1,0 0-319,11 0 1,-2 0 0,0 0 418,-2 1 0,0 0 0,-6 1 0,-6-1 0,-5 0 0,-4 1 0,-1 0 0</inkml:trace>
  <inkml:trace contextRef="#ctx0" brushRef="#br0" timeOffset="22397">12278 1409 30662,'3'-45'-941,"0"1"0,0 2 1,-1 9-796,-2 17 841,0 2 512,0 0 224,-1 3-97,-2 0-189,-2 3-1400,-1 1 1997,-2 2 551,-2 2 490,-9 3 592,2 4 438,-10 3 257,5 4-370,-2 2-2110,0 3 0,2 0 0,-5 12 0,9-8 0,-3 9 0,12-9 0,4-1 0,2-1 0,7 5 0,3-6-204,5 3-1739,1-9 879,2-3 245,2-3 670,2-2 533,1-2 490,1-2 749,0-4-325,1-2-1298,-1-5 0,-2-1 0,-2-3 0,-3-1 0,-3-2 0,-4 1 0,-3 0 0,-2 1 0,-2 0-393,-6-4-845,-5 2 88,-3 3 289,-2 5 514,3 5 104,1 4 378,0-1-138,-1 3 227,1 3 410,-2 1-68,-7 10-227,5 0-474,-7 7-80,8-3-397,0 2-718,-3 12 246,5-5-422,-2 9-738,8-8-1301,1 0 3435,3 4 1,2-15 0,0 0 0</inkml:trace>
  <inkml:trace contextRef="#ctx0" brushRef="#br0" timeOffset="22754">12099 1815 27156,'5'6'-3578,"-1"-2"2816,-4-4 6263,0 0-3808,6 36-3175,-6-22 824,5 29-104,-7-34 143,1 0 759,1-2-117,1-1-1718,1 0-411,1-1 2313,2-1 112,2 0 631,2-1-276,2 1 394,4-2 398,2-1 425,24-1 435,-16-2-1311,16-2-1015,-24-1 0,-5-3 0,-2-1 0,-5-9 0,-1 2 0,-3-8 0,-3 4 0,-2 1-257,-2 1-2504,-2 0 310,1 3 393,-3 1 1320,2 3 299,-2 2 651,-1 1 496,-1 5 778,-2 0 350,-2 2 334,-1 3 122,-3 3-2292,0 3 0,-2 5 0,-2 2 0,-1 4 0,-2 2 0,-2 3 0,-5 5 0,16-13 0,-1-1 0</inkml:trace>
  <inkml:trace contextRef="#ctx0" brushRef="#br0" timeOffset="66031">5550 4440 25572,'-46'-14'-72,"0"0"1,3 2 0,7 8 421,7 28 1111,-1 8-1264,7-2 1,-1 4-181,-1 7 1,0 2-1493,0 3 1,1 0 1400,2 3 0,4 0-49,6-10 1,4 0 91,0 2 0,2 0-146,2 1 0,1 2-324,1-1 0,1 1 2,1 0 0,1 0 220,0 1 1,1-1 13,0 0 0,0 0 12,0 0 0,-1 3-229,-2-4 0,-2 4 1,-1-2 351,-1 8 1,-3 0 70,1-6 0,-2 1 0,-1-3-317,-4 4 0,-2-4 308,-1 0 0,-2-2 77,-1-2 0,-1-2 62,1-5 1,-3-1 97,-11 3 0,-1-4 30,9-10 1,-1-3 10,-9 3 0,0-5 663,-16-5-631,-2-6-139,2-9-127,2-8-139,5-9-262,8-10-272,6-8 8,8-11-175,11-7 293,5-7 394,10 30 1,2 0 126,0 0 0,5-1 141,10-13 0,4 0 81,-4 12 0,1 1 89,8-10 0,1 2 94,-6 13 1,0 3 10,0 0 0,1 1-65,1 1 1,0 0-74,0 1 0,0 0 94,1 0 1,0 1-305,-1 0 0,3-1-603,11-8 1,2-1-105,-10 8 0,0 0-649,11-6 0,-2 1-702,-10 10 0,-2 1 2057,5-2 1,-2 2-1,3-1 1,-2 1 0</inkml:trace>
  <inkml:trace contextRef="#ctx0" brushRef="#br0" timeOffset="67096">5479 5305 27649,'18'-3'536,"5"-5"-124,13-12-3643,4-3 3517,3-3-81,1-2 227,3-5-306,-2-1 35,-15 5 1,0-2-80,-2-2 0,-1-2-77,0 1 0,-2-1-35,-1-6 0,-3 3-134,-3-4-41,0-8-10,-14 22-132,-2 3 744,-6 4-800,-1 2-36,-5 4-152,0 2 123,-2 2 152,0 3 83,0 2 303,-2 2 1908,3 3-1797,-3 4 1034,3 3-687,-1 7-149,-1 3-143,-1 6-93,-2 5-130,1 4-150,0 4 37,1 4-198,2 3 43,2 2-1730,4 3 1794,2-1-1,3 3-1232,4-2 1204,2-1-21,6-2-45,4-4-39,5-4-73,3-4-10,5-4-242,4-4 297,4-6 49,3-5-246,21-6 515,-12-8 158,12-7 42,-23-8 0,-2-3 1510,7-7-1415,-9 4 0,-2 0 210,-6-4-82,-2 0-56,-4 1-75,-3 1-36,-2 2 1195,-3 1-1314,-2 3 367,-3 3-386,-2 2 28,-3 3-94,0 2 136,-5 2-423,1 2 419,-4 1-222,1 2 174,-2 1-31,0 3 125,0 1 76,0 4-39,2 2 138,1 1-89,2 1-248,2 0-95,3 0-146,3 1-229,13 2 10,1-5 104,11 1 77,-5-8-802,3-1 993,0-3 73,0-4 106,0-2-15,-2-5 156,0-3-10,-2-3 48,3-12-165,-9 5-37,1-8-239,-11 9 114,-3 0 852,-3 1-941,-2 0-46,-3 3-3,-2 1 14,-4 2-34,-1 2 21,-4 4 103,-1 3 55,-4 3 215,-4 3-99,-2 3 62,-3 4-128,-1 4 63,-12 14-50,11-1-42,-7 9-46,17-5-66,2 0-41,5 3-35,2 0-1385,5 1 1476,3 1-28,4 0-23,5-2-40,4-1-54,8 0-54,7-4-468,7-1 291,8-4-106,5-2-132,8-5-235,-12-6 1,2-2 358,-10-1 1,0-1-896,12-1 0,-2-1 268,16-6 178,0-3 484,-4-4 166,-1-3 294,-3-2 218,-4-3 172,-5 0 722,7-14-382,-16 8-514,6-9 531,-20 12 10,-1 2 1645,-5 4-14,0-3-1772,-7 12-206,0-2 1126,-7 11-1433,-1 1 14,-3 3-22,-3 4 1276,-11 16-1287,1-3 4,-7 10 3,6-6-2,1 1 41,2 2-95,1-2 14,2 2-46,1-2 4,2 1-3,1-1-17,0-1 7,-1-1 5,0 0 8,-3-4 35,-2-2 37,-1-5 33,-2-4 33,1-4-3,0-3-9,1-5-16,2-3-10,2-6-32,2-4-16,1-4 6,1-6 27,1-3 42,1-4 30,1-2 574,1-25-43,2 16-310,1-7-27,1 29-68,0 14-87,0 3-87,0 3-81,0 0 31,1 6-13,3 2 20,5 6-22,6 4-3401,7 5 3377,6 5-381,0-6 1,2 1 249,20 13 37,-15-11 0,1-1-79,-8-6 1,0 0-1983,14 6 1,1-1-462,-11-4 0,1-1 2667,14 7 1,-3-2-1,-10-5 1,-2-2-1</inkml:trace>
  <inkml:trace contextRef="#ctx0" brushRef="#br0" timeOffset="68274">16605 4667 17064,'-21'-48'1197,"0"-1"0,0 0 1,-1-8-1,-3 9-1643,-5 22 1,-1 8 725,-11 6-697,-3 6 613,-4 3-48,12 6 0,0 3-52,-21 5-54,21-1 0,0 3 14,-9 12-12,2 4-10,7 4-12,5 1-2486,8 0 2470,6-1-6,6 0-6,7-1 17,9 10 0,4-12-468,8 6 513,3-16 17,2-4 419,2-4-357,3-3 21,0-5 12,1-3 12,-1-5 2875,-1-3-2870,-1-8 0,-2-2-28,-1-4-6,-2-2-1956,-2-3 1911,-1-1 12,-1-1-49,0 1 26,-1 1 17,0 2-11,-2 4-6,0 4-6,-2 4-33,-2 3-5,-2 4-40,-3 8 3305,0 5-3305,-2 9 230,0 6-236,0 7 1,-1 6-1282,-1 7 1276,-1 5 0,-2 7-11,-1 5-12,2-28 1,1 1 14,-1 1 0,0 0-9,0 1 0,0 2-20,-2 17 1,-1 1-1137,1-12 1,0 0 1135,-2 13 1,-1-1-1,0-16 1,0-1-6,-1 0 0,-2 0-8,-1 0 0,0-1-573,-2-1 0,-1-1 584,-1-1 0,0-2-373,0-3 0,-1-2 384,-16 19 64,1-11-8,2-13 1542,2-10-1536,4-7 1295,2-11-1363,0-22 23,10-3 130,1-20-181,11 3-50,7-9-112,7-5-199,3 11 0,4-1 95,-3 10 1,1-1-102,8-14 1,2 1-118,-6 14 0,1 3-790,1-1 0,1 1 311,0 2 0,1 0-729,0 2 1,1 1-339,-1 1 1,1 1 2006,3-1 0,-1 3 1,2-4-1,-2 5 0</inkml:trace>
  <inkml:trace contextRef="#ctx0" brushRef="#br0" timeOffset="68770">16944 4468 21628,'-34'48'291,"11"-6"-207,38-19-17,3 2-22,4 1-560,4 2 498,0 1 17,14 14-16,-12-10 16,6 11-12,-18-15 7,-4-2-1,-7-2 40,-5-3-29,-6-2 123,-6-4-111,-7-1 39,-18-3 5,7-5 46,-11-2 49,13-7 356,3-3-271,4-4-12,5-4-33,5-1-22,5-2 184,3-1-246,5-1-17,6-2-39,5-1-22,7-1-12,5 1 12,5-2-470,3 3 431,3-2-1,2 3-28,19-7 34,-12 7 0,13-6 0,-19 10 6,1 0-6,-2 1 163,13-5 6,-16 5 1,6-4 9,-20 8 170,-5 1-131,-5 1 16,-2 2 333,-4-2-473,-3 4-23,-1-1 957,-1 4-1108,0 1 69,-1 4-125,0 1-1,-3 5 10,4 2 142,-2 4 13,4 14-21,1-5-9,3 11-47,5-8-5,1 2-37,3 1-52,2 1-151,0-1-148,0-1-1800,8 14 348,-11-18-2951,3 9 4845,-12-21 0,-3-8 0,0 0 0</inkml:trace>
  <inkml:trace contextRef="#ctx0" brushRef="#br0" timeOffset="68938">17806 4312 15109,'-12'16'-2470,"2"-6"1,12-5 0</inkml:trace>
  <inkml:trace contextRef="#ctx0" brushRef="#br0" timeOffset="69357">18498 4564 23185,'-2'-41'244,"-1"-1"1,0 4 0,-7 10-193,-23 25 373,-30 6-237,11 4-870,15 0 1,1 1 782,-15 8-24,4 3-33,5 2 59,7 2 7,8 2-113,6 2 337,7 12-405,8-9-9,7 10-41,8-15 2,7 0 36,7-4 21,5-1 26,4-5 28,4-2-37,2-4-451,2-4 493,-1-3 63,-1-4-63,-2-4-17,-2-4-5,-1-5-2291,12-16 2356,-14 4-6,8-14-1954,-10-14 1952,-10 7-583,-8 14 0,-1-1 592,2-20-1004,-3-5 1032,-1 1 877,-1 1-809,-3 4 68,-2 21 0,0 1 44,-1-13 23,-3-6-22,-2 26-11,-2 4 1384,-2 6-1468,2 4 2081,0 5-2197,1 3 3162,2 1-3213,-1 6 18,0 3 5,-1 7-5,-2 6-6,-1 7-6,0 7-11,0 7-2010,2 8 1999,3 7-44,3 7 10,2-30 0,2 2-224,4 17 1,3 1-1287,-2-12 1,1-1 1058,4 13 0,0-2-501,-4-17 1,0-1 675,1 3 0,0-2 0,0 1 0,-1-2 0</inkml:trace>
  <inkml:trace contextRef="#ctx0" brushRef="#br0" timeOffset="73279">6172 6149 27696,'-1'-47'317,"-1"0"1,1 3 0,-1 12-762,-1 25-338,1 4 101,1 6 1403,0 5-603,2 6-163,2 7-445,3 6 365,2 8-847,1 5 1110,1 6-1086,1 4 351,-1 2 384,-1 3-2546,-3 0 2799,-2 1 60,-2-1-1156,-1-2 1253,-4-2-54,-2-6 168,-3-4 690,-2-6-439,-10 5 94,4-13 62,-6 1 2474,7-15-1863,-5-4 1716,5-5-2290,-2-5-577,5-6-179,-5-16 0,4 0-1095,-4-12 109,5 3-76,2-1-27,0-4 216,0-15 310,1-3 438,2 2 407,0 8-3,5 21-42,-2 3-157,0 5-5,0 3-70,0 2-88,1 4-84,0 2-74,1 2 432,0 1-639,1 2 315,3 3-121,6 0 216,0 2-97,9 0 172,-6-2 0,2 0-82,-3-1-272,-3 0-97,0 1-117,0 0-1371,-1 5 535,-2-1-316,-1 6-2035,-8 7 1900,0-4 162,-4 7 342,2-7 348,2-3 271,3-1 411,1-4 278,3-2 322,6-2 225,1-4 1515,10-10-664,-6-1-48,3-10-103,-5 2-51,-1-3-32,-1-1 218,-1-2-229,-2-1 620,-2-12-1150,-2 8-389,-1-9 300,-3 11-56,0 2-21,-2 0-206,0 4 3,0 2-123,1 4 293,0 0-367,1 7 115,-1 0-330,2 6 382,1 2-396,0 6 436,2 2-291,2 8 104,3 4-134,2 7-3320,1 4 3419,0 6-1131,4 22 1301,-5-11-560,-2-5 0,-1 0 535,-1 8-118,-2-16 0,-1-2 207,0 10-2,-2-3 29,0-5-241,0-5 193,-2-6 28,-1-4 2777,-1-4-2409,2-7 1412,-1-2-1594,0-9 200,0-4-1033,-1-5 418,-2-6-424,1-5 12,-1-6-134,1-3-249,1-6 378,1-3-551,0-5 1190,1-3-1325,0-2 1220,0-2-24,1 0-1799,0 1 1757,0 4-11,0 6-30,-1 6-26,0 8 160,-1 6-232,-1 6 754,1 6-889,0 4-161,0 3 1115,2 2-875,-1 5 2737,1 4-2490,0 10 127,1 6 21,0 9 36,0 8 27,0 5-297,0-9 1,1 1-2625,0 22 2360,-1-20 0,1 0-92,0 18-2675,-1-1 2610,1-2 9,0-2-173,1-5 509,0-6 5,-1-5-6,0-5-2,0-8 99,-1-5 154,0-6 1773,-3-5-1319,-4-9 3045,-2-7-3620,-6-8-130,0-7-156,-3-5-79,-2-6-132,1-4-93,1-4-221,1-2 114,4-1 408,3 1 160,4 2 128,1 3-200,1-8 237,1 16-20,-1-3-26,1 16-30,1 6 22,-1 2-84,1 4 516,0 3-678,1 1 227,1 2 351,0 8-328,3 0-173,2 9 16,2-1-90,3 5 33,0 2 31,4 4-179,6 16-460,-4-8-641,6 12 1070,-8-12-110,-1-2-845,-1 11 678,-6-12-88,-3 6-91,-10-15-1192,-14 2 1429,-2-9 242,-10 1 59,5-10 413,1-4 184,1-2 118,1-5-78,4-3-183,2-6 308,3-3-1057,2-5-10,3-2 271,2-2 194,1-1-2815,3 0 3027,1 0-204,1 2 499,1-1 147,2 3 149,-2 1 46,2 3-162,-1 2-109,0 2-76,0 3-107,0 2-114,-1 2 3110,1 2-3358,0 3 381,1 0-534,0 9 287,1 1-133,2 10 14,2 2-17,2 5 10,2 5 17,0 2-11,3 3-906,1 1 799,2 2 36,2 0-517,12 13 528,-4-15 53,11 8-1751,-6-21 1974,3-4 111,2-5 118,2-5 70,-1-4 122,0-3 241,0-6-138,-2-2-18,1-6-61,-1-3 385,0-4-377,11-11-172,-12 6 1982,13-16-2164,-23 17-261,2-4-54,-13 9 0,-2 4 0,-2 2 0,-3 3 0,-1 3 0,-3 2 0,0 1-240,-1 2-183,-3 5 511,-1 2-100,-5 5 65,-1 4-31,-3 2 25,-11 13 146,1-7-3409,-9 9 3683,4-10-406,-5 0 176,-2 0-37,-4-2 40,-2-2-690,-2-2 558,0-3-76,0-2-57,-1-5-109,2-2-83,1-3-36,-8-9-109,14-1-8,-6-8-87,17-1-80,1-3-46,1-4 5,2-5-332,-9-20 305,8 9 3093,-4-14-2675,13 22 1,2 2-41,-2-7 166,-2-15 61,10 33 119,1 6 30,2 2 85,-1 5 753,2 3-791,-1 2 297,1 2-340,4 2-157,1 3-92,7 4 11,3 4-52,4 5 55,1 3-139,3 5-3175,0 3 3118,0 4 159,-1 2-95,0 2 101,7 19 31,-8-13 19,6 11 13,-8-20 4,1-4-233,0-3 327,3-5-2083,0-4 2262,1-4 1262,1-4-1098,1-5-1683,2-3 1866,0-4-869,3-5 1002,1-5 491,3-6-478,2-5-330,-11 4 1,-1-1 114,13-13-323,-14 11 1,-3-1 85,5-9-176,-5 0 1612,3-11-1863,-9 14-238,3-13-89,-13 23-4,1-1 2010,-5 11-2068,-1 2 2034,0 2-1965,0 3 1161,0 0-1013,-2 2-19,-1 3-240,-2 2-1522,-2 6-7719,1 0 9837,0 1 1,3-6 0,1-2 0</inkml:trace>
  <inkml:trace contextRef="#ctx0" brushRef="#br0" timeOffset="81775">4043 7962 15165,'-1'-7'5518,"0"2"-5342,-17-25 0,-6-2 65,8 14-70,-18-13 0,-2 7-87,11 33-948,-20 13 953,12 4-5,-6 7-11,0 5-6,-3 2-1180,3 4 1147,4 1-20,15-13 0,2 1-1359,6 0 1,1 0 1335,0-2 1,2 1-1810,7 20 1818,10-21 27,6-3 16,6-4 29,2-3 15,7-6 25,2-4 16,6-5 133,22-7-91,-12-7-86,-15 2 1,-1-2 68,12-12-64,-14 1 1,0-2-14,13-13 22,-11 1 0,-2-1-41,-2-9-31,-12 14 1,-3-1 24,-5-2 1,-4 0-41,-1-17 15,-3 16 1,-2 0 63,-6-12-17,-4 1 7,-2 3 8,-1 1 1307,-11-3-1310,6 14-5,-7-1 2456,-3 16-2477,8 7-6,-10 2-23,10 10 24,0 2 2,0 6 1,1 3 501,1 5-540,2 4-42,1 3 1202,2 4-1259,4 2 740,4 1-875,4 1-327,18 15-1780,1-12 1770,16 10-165,2-17-914,5-2 717,4-3-88,6-4-290,2-3-26,1-5-1115,1-4 949,-3-5 84,-3-3 165,-5-3 66,7-11 1304,-17 0 432,5-10 413,-18 1-54,-2-3 94,-4-2 1109,0-13-1080,-5 8 1487,0-7-804,-5 3-87,0 9-361,-1-9-751,-1 17 1398,0 0-1538,0 10 210,-1 2-499,0 3-197,-1 0-92,2 8 286,-2 1 73,0 20-33,0-4-7,-2 12-114,-1 8 57,1-8 25,-1 11-42,-1 15-65,4-25-585,-2 19 468,4-33 7,1-1 392,2-8-159,0-4-17,5-9-58,0-9-85,7-6 94,3-5 10,6-5-417,1-3 429,4-3 11,-1 0 78,12-14-66,-11 12-1,8-7 152,0 4-208,-16 16-22,8-6-17,-19 19 868,-2 3-907,-3 2-11,1 1 16,-1 4 44,2 2-26,0 4-20,2 5-118,3 12 35,-2-3-38,2 9-73,-2-8-475,6 12 135,-1-8-142,8 8-166,-1-12-647,3-2-75,4-2-1055,2-3-7176,15 0 9620,-16-7 0,0-3 0,-22-5 0</inkml:trace>
  <inkml:trace contextRef="#ctx0" brushRef="#br0" timeOffset="82176">5366 8073 14762,'-2'-4'4549,"1"2"-6810,1 2 2328,-56-4-5,36 10 1399,-42-1-1416,53 10-17,3 1 854,2 0-859,1-1-1,2-1 17,2-2 0,3 0 12,1-2 22,5-2 11,2-1 3412,2-3-3395,2-1 101,13-5-124,-5-3-11,9-5 6,-8-2-6,0-1 219,14-21-185,-16 10-17,8-15-12,-21 15-10,-3-2-12,-2 0 0,-1 0 1,-2 0 22,0 3 22,-2 1 151,-7-2-117,1 8-5,-7 1 44,-7 9-79,-10 7-13,1 5 5,-3 7 4,9 3-3,2 3-28,-7 13-7,9-4-20,-6 22-8,16-18-739,4 24 580,11-23-118,8 11-130,8-16-162,7 0-199,5-3-280,6-1-466,4-4 856,-6-6 1,-2-1-1,-3-1 1,15 2 0</inkml:trace>
  <inkml:trace contextRef="#ctx0" brushRef="#br0" timeOffset="83726">6661 8110 17294,'-20'-38'1111,"0"0"0,3 2 0,-5 11-700,-9 28 1,-3 10-205,-11 2-923,6-1 0,1 2 856,-9 10-39,1 2-22,1 3-12,3 2-39,3 1-5,4 1-23,4-2-3311,6-1 3300,6-3 11,7-2 626,6-4-587,8-3 40,7-5 33,9-3 33,10-7-1,11-1-26,8-9-18,-5-3 1,1-3-51,-9 1 1,1-2 5,11-4 0,0-3-3,-14 3 1,-2-1-4,0-1 0,-1 0-2,-2-2 0,-1-2-4,-1 0 1,-2-1 122,18-25-44,-6-3-11,-8-4-603,-11 13 1,-2-3 518,-4 10 0,-1 0 3,2-11 0,-2-2 5,-2 1 0,-1 0-49,0 2 0,0 0 44,0 1 0,-1 2 2,0 8 1,-1 4 78,0-4 2402,-1 9-2357,-1 7-28,-1 6 243,-1 5-361,0 3 1717,0 3-1739,-4 9 994,0 2-967,-5 12-4,-2 4-1,-2 8 0,-2 7-1123,-2 6 1101,-1 4 158,-1 6-122,0 2-11,11-27 1,-1-1 1,1 0 0,1 0 4,-5 31-1,4-4-23,6-21 1,2-1 8,2 15-139,7 10 81,4-28 18,5-4 3,2-6 17,2-4-597,15-2 597,-8-9 21,10-2 9,-11-10 18,0-4 7,-2-6-12,-1-4-66,-3-3 77,0-4 1,-2-4-1441,-1-2 1429,-3-2 507,9-25-473,-11 23 33,4-14 54,-13 32 9,-2 6 648,-2 3-710,0 5 27,-1 1-113,-5 9 38,1-1-1,-5 9 1589,3-3-1641,1 4-23,1 0 3,1 3 579,2 1-606,2 0-77,3 2-52,4 0-89,6 1-122,2-1-113,2 0-3541,3-1 3204,0-2-240,1-3-636,-1-1-2349,0-5-4429,-4-2 8504,-3-3 0,-7-3 0,-3-1 0</inkml:trace>
  <inkml:trace contextRef="#ctx0" brushRef="#br0" timeOffset="83893">7352 7577 18771,'-36'-11'-1351,"0"0"0,-21-1-1854,61 34-3723,1 0 6920,2-4 1,-2-7 0,-2-5 0</inkml:trace>
  <inkml:trace contextRef="#ctx0" brushRef="#br0" timeOffset="85402">7559 7789 21399,'-3'42'-310,"-1"-1"1,0-3 0,2-5-33,2-10 130,1 1 2138,0-3-1973,1 14-16,-1-16 46,-1 9-226,0-20 361,0-3 995,0-1-653,0-3 923,1 0-1121,0-5 1588,1-10-1746,1-1-4,1-10-26,0 3 12,2-4 113,3-18-113,-1 9-2073,2-13 2077,-2 17 109,4-9-47,-3 13 3,4-4 0,-4 16 47,0 4 80,0 3-49,1 3 42,15 2-47,-7 5 2116,22 8-2296,-19 3-151,9 6-74,-11-1-161,0 2-81,-3 2-144,-1 0 52,3 11 84,-6-9 47,1 7 95,-7-12 93,-1-2 83,-3-1 84,0-2 77,-2-2 47,0-4 80,0-2 47,0-2 61,0-3 343,0 0-362,0-13-158,0-9-74,1-6 21,2-5 1,2 5 27,3-1 74,14-22 72,1 13-623,5-7 638,-8 22 97,-6 12 31,6 2 50,2 4-116,2 2-246,8 10-165,-13 1-181,15 16-18,-15-5-155,5 10-86,-11-6-168,-1 2 40,-2 1 173,-2 0 63,-1 0 12,-1-1-17,0-1-37,-2-1-12,2 5-116,0-9 41,1 1 97,-1-13 184,0-3 247,2-3 241,2-3 151,1-4 161,1-3-14,1-4 181,5-12-192,-5 2-45,5-7 185,-4-3-387,-2 9-64,1-6-78,-5 12 65,-3 2 379,0 1-373,-3 6 45,-1 0-338,-1 6-179,0 1 255,5 4 155,5 3 12,5 1 78,5 1 40,0-4 128,3-1 79,2-2-17,2-2 40,-1-3-52,-1-2 38,-2-4-3351,-3-2 3293,-2-3-1491,-2-1 1192,-3-2-487,-1-13 83,-6 6-119,-1-9-111,-4 11-145,-3 1 43,-2 2 37,-2 2 2662,-4 1-2404,-1 6 222,-9 2 194,4 7-1161,-7 5 1501,3 2-801,-12 15 928,7-3 58,-9 12-101,6 6-195,8-6-220,0 10-173,12-9 2540,3 0-2936,7 23-52,5-22 1587,7 15-1667,4-27 67,18 2 254,-6-7-360,12-1 600,-9-9 181,0-2 147,0-4 166,-1-3 114,0-3-67,-1-4-32,8-12-113,-11 4-278,6-12 37,-14 5-826,7-17 622,-6 11-28,5-11-163,-1 6 90,-8 13 81,4-4 63,-9 14 63,-4 5 308,-1 3-410,-3 3 1016,-1 2-946,-3 5 314,4 9-705,-2 2 37,2 10-33,-3-3 18,1 2 110,-2 2-1640,-1 1 1596,-1 1 345,-2 10 126,0-11-49,-1 6 18,3-7-20,2-12 31,-1 1 32,1-12 1619,1-2-1477,1-2-63,2-3-108,3-4-6,3-5 21,2-3 12,9-14-20,-5 6-15,7-9-182,-8 12 12,0 1 35,-1 5 33,-2 2 19,0 4 35,-1 3-3,3 3 79,-3 2-30,4 2-67,13 15-115,-9-5-16,11 13-56,-13-8-59,0 1-31,-2 0-67,0 0 23,0-1 75,1-1 140,0-1 29,3-2 1,0-3 47,3-3 52,1-2 28,-1-2 27,1-5 35,-1-2-7,-2-6-33,8-14-22,-7 2-52,4-11-34,-8 5-1088,-2-4 1013,-1-4-46,-1-5 26,-6 7 1,1-1-58,4-22 89,-5 19 1,0 0-24,1-16 19,0 3 15,-2 4-3,-2 7 14,-2 5 53,-1 8 30,-2 6-294,-3 6 292,0 4-30,-2 4 33,-3 5-43,2 3 32,-3 6 34,3 4-56,-6 33-778,6-10 771,-2 28-20,8-17 30,5 5-171,3 3-80,6 0-808,1-12 1,2 0 875,-3-10 0,1 1 10,5 9 1,1-1-1817,13 14 1621,2-1 21,-10-17 0,1-2 508,14 16-397,-16-19 0,0-2-333,5 4-202,-3-5-415,-6-4-1043,-3-6-2571,-5-3 4537,-2-4 1,-6-5 0,0-1 0</inkml:trace>
  <inkml:trace contextRef="#ctx0" brushRef="#br0" timeOffset="85749">9743 7675 23911,'25'-58'-48,"6"12"18,22 40-4010,4 0 3992,3 0-12,1 0 166,-1-1-155,-1 0-80,-5-2 110,-3-1-2070,-6 0 2078,-5-3 1178,-3 0-1144,-5-2 5,-4 0 28,-4-1 16,-5 1 34,-4 1 625,-5 1-549,-5 1 11,-2 1 43,-2 1 884,-3 2-862,-2 0 3392,-1 1-3391,-1 1 248,-2 0-320,3 3-51,0 0-37,2 2-78,2 1-21,0 0-17,-1 2-5,0 2 22,-2 4-34,-3 26 34,4-8-39,-2 19-993,6-13 937,4 2-79,2 1-33,6 2-56,2-2-119,4 1-341,1-2-1366,9 11-493,-8-13 2582,3 8 0,-16-26 0,-3-2 0</inkml:trace>
  <inkml:trace contextRef="#ctx0" brushRef="#br0" timeOffset="85916">10567 7144 18100,'-6'29'-2458,"3"-5"0,8-12 1,-1-6-1</inkml:trace>
  <inkml:trace contextRef="#ctx0" brushRef="#br0" timeOffset="86300">11141 7449 23976,'-48'4'198,"0"0"0,3-1 0,7 5-148,6 13-640,2 2 596,4 2 201,6 1-224,2 11 12,9-9 16,4 7 131,18-4-131,1-9 6,13 5-191,0-12 196,4-2-3,2-8 1,1-1 8,9 0 3,-9-4 0,-1-3 338,-2-5-285,-5-6 0,-3-4 39,0-13-73,-9 4-22,-2-11 17,-9 6-1352,-4-2 1335,-4-2 17,-2-1-23,-5 1 29,-1 2 5,-1 2 11,0 3-401,0 5 395,0 2-10,-1 6 143,0 2-154,0 5-46,0 3-16,1 4 1278,0 0-1329,2 5 450,0 2-495,0 4-38,3 4-41,0 3-3481,1 3 3286,2 3-233,2 2-232,2 1-331,2 2-1006,2 0-1850,1 1 4044,5 4 0,-4-16 0,1 0 0</inkml:trace>
  <inkml:trace contextRef="#ctx0" brushRef="#br0" timeOffset="87286">11420 7497 23147,'20'-43'588,"-1"1"0,0 3 0,-5 9-212,-12 22-29,1 2-369,-2 4-96,-1 1 96,2 14 44,0-1-16,3 14 5,0-3-5,4 16 5,-1-7-418,2 13 402,-2-12-1,1 0-11,-1 0 1,0 0 4,-2-1 7,1-4-6,-3-2 5,0-5 6,-3-5 34,1-6 44,-2-3 275,1-4-185,-1-4-40,0-4-77,0-5-12,1-4 6,1-5-6,1-4 6,1-3 5,2-3-5,3-1-6,2-1 6,4 2-1826,1 0 1809,2 5-1593,1 1 1582,1 5-159,0 3 147,1 4 18,-1 3-34,1 3 5,-2 3-5,0 2-40,7 9 18,-6 0-12,4 8 1747,-8-1-1797,5 12 56,-5-6-1368,3 9 1351,-5-8-704,1 1 648,2 0-39,3-1-23,2 0 1,4-3-164,18 5 118,7-7 169,1-2 28,-4-10 10,-16-9 12,-3-3 12,-1-5-1,-3-4 3016,-2-3-2999,-2-3 0,-1-4-2183,-2-1 2189,-2-4-894,-1-1 910,-1-1-307,-4 2 352,-2 1 7,-4 3 15,-2 4-27,-5 4-17,-3 2-39,-27 0-6,9 9-5,-21-1-12,17 11-28,-2 2 11,2 5 6,0 2-5,1 3 22,3 1-23,2 2 6,2 0 0,5 2 0,3-2 2736,3 0-2736,3-1 0,3 0 12,2-2-12,4 0 0,3-2 5,4-2-5,4-3 17,4-2 0,4-4-12,3 0-5,1-4 12,1-1 4,0-4 1261,-3-4-1232,-1-1 17,3-11-18,-8 4 7,3-7-1,-11 7 1,0 0 16,-4 3 0,0 1-5,-3 3-6,-2 3-23,0 2 530,-1 3-580,0 1 101,0 2-124,-4 4 24,0 2-1,-5 5 0,-1 3 6,-4 13 0,4-4 11,-2 11-3381,7-8 3381,2 2-570,2-1 570,3 0-112,2-2 118,12 10-18,0-10-10,25 14 39,8-14-258,2-3 252,3-8 2018,-15-11-2018,-2-7 17,-2-3-16,-1-7 4,-4-2 1,-1-5-2094,-3-2 2151,-2-5-1,-3-3-277,-6-6 1,0-3 214,2-15-11,-5 10 0,-1 0-11,-2-9 30,-4 13 1,0 0-40,-2 11 0,-1-2 21,2-19 1,-2-1 11,-1 12 0,-1 2 26,-1 0 0,0 1-12,0 5 1,-2 2 263,-3-5 21,-3-5-226,4 20 604,-3-3-687,5 21 3079,-3 8-3061,-1 4 976,-4 11-976,-1 6-6,-2 8 6,2-2 1,0 3-1084,0 7 0,0 3 1049,0 16 1,1 2-5,3-11 0,3 1-1,6-8 1,4 2 0,1-4-4,1-2 1,3-1-7,6 12 0,2-1-242,-2-16 0,2-1 176,0-1 0,1-1-506,1 0 0,-1-1 238,0-3 1,0 1-3971,6 8 1,0-1 3879,-6-7 1,-1-2 0,13 19-1,-17-24 1</inkml:trace>
  <inkml:trace contextRef="#ctx0" brushRef="#br0" timeOffset="97347">17481 5565 9195,'0'-3'3893,"1"1"4514,-1 2-6791,1-47-1360,-1 34 62,2-35-117,-2 46-309,0 1 158,2 7-9,2 3-13,3 7-91,1 2 43,2 4-110,0 4 10,0 2 8,1 3 11,-1 1 105,0 2 52,5 25-25,-7-22 8,4 17 9,-8-21 13,-2-10 6,0 4 4,-1-13-3,0-3 5,-1-4-2,0-1 86,0-3 88,0-1 737,0-2-755,-1-4-192,-2-1-51,-3-8-25,-3-2 29,-1-3-31,-1-3-6,1-3-18,-3-17 21,5 8-897,-1-12 981,6 13 36,2 0-2,0-1 11,1 2 11,0 1 24,0 4-11,0 2-5,0 4-1,0 4 4,0 3-78,0 4-22,-1 3-38,-1 3-79,2 1 707,-1 2-686,0 4 44,0 2 20,-1 8 31,0 15 6,-1-1 11,1 11 22,0-7 1,2 2-1705,0 0 1660,0 1-8,2-1 5,0 0-13,3-1-6,0-3-7,3 9 13,-4-13-2,1 6 8,-3-17-7,-1-2 23,-1-4 36,0-3 64,0-3 2306,0-2-2292,-5-16-124,1 2 18,-5-17-3400,2 4 3372,1-3 0,-1-4-443,2-3 437,1-3 15,1 0 38,0-1 9,3 2-13,-1 2 8,1 5-3,0 5-9,0 6 2,0 4-14,0 6-32,0 3 3046,0 4-3097,-1 4 743,1 4-680,-1 14 15,1 1-7,-1 12 8,1-4-14,0 3 17,1 2-7,1 0-87,1 1 72,1 0-4,1-1-6,3 23-6,-4-22-381,1 16 359,-5-29-48,-1-2-92,-2-3-919,-7 2-333,-1-7-3300,-6 1 4773,-1-8 1,9-2 0,-2-2-1</inkml:trace>
  <inkml:trace contextRef="#ctx0" brushRef="#br0" timeOffset="98219">16944 5828 24667,'-2'-4'-447,"0"1"1954,2 3-919,-18-28-989,14 24 346,-12-18-93,22 34-41,3 4-263,4 4 494,2 2 8,2 3-468,3 3 501,3 1-142,2 0-400,3 1 622,1-1-44,2-2 12,0 0 14,0-2 11,-1-3 26,3-2 36,-2-2 10,2-4 51,-2-3 30,1-4 213,13-4-93,-12-3 20,10-5 75,1-11-22,-10 1-20,11-9-74,-14 5-69,-3 0-70,0-1-100,-4 0 10,5-9-179,-10 6-168,4-7-7,-12 10-36,-2 1 1,-1 2-92,-3 1 8,0 3 620,-2 0-599,-1 7 18,-2-1-91,0 7-136,0-1 186,-2 7 289,-1 1-2,-2 7 39,-2 0 69,-5 12-17,-11 14 79,3-7 27,-7 4 37,11-18-117,-1-1 16,-1-2 56,0-1-1,-4-2 46,-1-2-5,-5 0 25,-2-3-53,-20-1-81,8-4-77,-14-1-333,12-7 249,2-1-66,0-5-51,2-1-61,2-3-1,2-1 28,4-3 5,2-1-17,4-1 18,2 0 19,-1-8-27,8 7-13,-1-5 10,9 9 0,0-7-15,3 8 33,0-6 369,3 5-263,1 6 63,0-1 36,2 7 52,0 4 30,0 0-297,-1 2 313,0 6 47,3 2-185,1 8 2,9 11-41,-1-3-35,8 10 25,-1-7-3262,2 0 3297,4 0-191,15 9 406,-5-10-4,11 6 84,-11-13 39,1-3-2191,1-2 2194,-1-3 39,13 0-892,-13-7 880,7 1 1589,-16-8-1536,-2-3 17,10-10 1,-7 1-196,19-17-101,-18 10-278,7-10 141,-11 6-32,-1-2-154,0-1-57,-2 1-51,-1 1 255,2-5 16,-8 10 2465,1-1-2442,-10 12-19,-2 3 1792,-1 4-1889,-2 1-50,-1 2-231,-2 1 716,-4 4-1052,-4 3-9062,-11 12 8563,6-5 0,-1 1 0,12-11 0</inkml:trace>
  <inkml:trace contextRef="#ctx0" brushRef="#br0" timeOffset="99824">16968 6730 21808,'-1'-58'1192,"1"1"0,-1 2 0,1 16-1490,0 34 158,0 1 29,1 4 530,1 2-586,3 3 86,2 6-229,5 4 323,3 3 1,3 3-13,4 2-3388,1 2 3015,4 1 418,-1 3-544,1 0 557,-1 2-77,-2-1-1,-1 3-69,-5 0-59,-4 1-30,-5 0 31,-4-1 80,-8-2 121,-6-3 126,-5-3 155,-7-5 56,-2-4 261,-4-6-1683,-24-7 1700,21-6-127,-15-6 1791,31-6-2331,2-3-267,7-5-169,2-3-36,8-2 34,3-2 175,9 0 182,4 0 196,6 1 241,4 1 140,5 1 37,4 1-29,3 2-311,-10 7 1,1 2-316,20-8 258,-19 10 1,0 0 80,12-3-88,-1 3 1199,-15 5 1,0 1-1327,0-1 1,0 1-9,28-8-853,-10 2 801,-24 5 37,-4 0 28,-6 2 507,-4 2-508,-6 2 822,-3 1-797,-12 6 282,-2 1-278,-11 8-38,-1 0-29,-3 4-20,-1 2 508,0 0-514,2 2-23,3-1-56,4 2-41,0 7-56,9-1-89,0-1 20,11-4-156,4-11-104,3 0 90,6-1 158,3-2 88,4-1 106,4-2 150,3-1 32,1-3 191,1-1 171,-1-2-46,-2-1-88,-2-3 17,-3-3 664,-2-3-704,-2-1-63,-3-4-95,-2-1-69,-2-4-73,-3-2-120,-3-3-102,-3-2-88,0-2-4,-2 1 33,0 1 100,-3 2-23,-1 3 32,-3 2-9,-2 2 48,-2 3 109,-2 2 66,-3 3 107,-4 4 74,-1 2 85,-4 2-11,-15 8 121,7 2-1295,-11 6 1140,16 1-183,0 3-3208,4 1 2680,5 1-297,4 2-609,7 0-300,4 0-1036,10 0-1805,6-1 4432,12 2 1,-11-12-1,3 0 1</inkml:trace>
  <inkml:trace contextRef="#ctx0" brushRef="#br0" timeOffset="100366">18280 6550 27296,'-10'-39'-1521,"-4"12"1235,-4 54 634,-1 0-93,2 2-60,3 1-127,3-2-52,5 0-3556,3 0 3688,5-3-5,4 1-419,6-4-23,4-2 116,3-2 72,3-3 95,3-3 115,1-3 63,3-3 135,1-3 93,3-2 35,0-4-21,0-3-19,-1-5-5,-1-3-25,-3-3-73,-4-2 3159,-4-2-3443,-4-3-107,-3-1-79,-4 0-906,-3 0 747,-2 3 12,-2 2 111,-2-1 113,0 9-20,-2-1-1,-1 9 0,-1 1 991,0 3-724,-3 2 148,-1 4-22,-4 3-62,0 5 14,-1 2 8,1 3-32,1 0-156,4 2-134,2 0-159,3-1 22,2 0-21,5-1 3,2-3 16,7 0 46,3-1 55,6-3-3321,3-1 3443,4-4-996,3-2 1157,1-3 55,0-1 28,-2-4-315,-3-2 283,-3-4 9,-5-5-41,-3-1-208,-4-2 114,-2-2-56,-4-3-54,-4 0 855,-1-3-923,-3-11-71,-3 7 1,-1-8 13,-2 11 23,-1 2 342,-1 1-310,-2-2 32,3 9 3,-1 0 176,5 10-504,0 2 3410,2 2-4035,0 1 324,1 8-551,2-1-876,3 7-2323,3 0 3617,5 2 1,-6-7-1,1 0 1</inkml:trace>
  <inkml:trace contextRef="#ctx0" brushRef="#br0" timeOffset="100822">19438 6402 25464,'-26'8'195,"12"5"-241,38 13-105,5 1-1314,3 3 1413,3-1 3,2 1 455,1-2-498,-6-3 0,-1 1-58,4 5 119,-7-3 0,-4 0-112,-14-4-46,-2 4-35,-15-11-14,-4-2-694,-23 1 186,2-7-241,-15 0-184,8-8-1204,-14-8 2087,15-1-643,-7-9-29,21 0 53,6-3 192,4-4 344,7-5 434,3-2 487,3-3 303,2-1 225,2 1-890,2 0 1054,0 3 848,3-10-1154,-4 14-161,2-6-112,-4 16-69,-1 3-62,0 3-67,-1 2-96,0 3-124,0 2-122,0 2 895,0 1-979,-1 6 186,-2 2-179,-2 6-17,-1 3 34,-7 16-50,1-3-17,-3 11-431,3-8 403,1 2-808,-1 3 622,0 0-1132,-3 22-410,5-13-2861,-3 14-4135,7-23 8756,2-7 0,1-15 0,2-6 0</inkml:trace>
  <inkml:trace contextRef="#ctx0" brushRef="#br0" timeOffset="102796">20504 6822 16834,'19'-41'1193,"0"-1"0,-1 1 0,8-17 0,-5 9-2380,-7 12 1658,-3 2 29,-2 3 274,-3 2-344,-2 4 280,-3 3-580,-5 3-44,-1 5-131,-7 2 163,-13 4 842,-13 5-857,-2 6-240,-5 5 356,13 8 45,1 2 56,3 5 28,1 3-138,3 2-161,3 3-185,-2 14 5,8 4-77,3-2-778,17 4 682,4-25-26,10 7 76,0-16 137,4-2 512,2-4-226,13-4 127,2-6-26,-1-6 241,-3-6 103,-4-12-222,-8 3 625,5-9-705,-5-8-220,-8 9 30,7-22-180,-12 21-28,1-6 44,-5 8-19,-3 10 14,1 0 83,-4 10-240,0 4-26,-1 2-117,0 2 143,-2 5 10,0 3 39,-3 6 2,0 3-10,0 4 135,0 2 12,-1 2-14,1 1-103,1 23 52,1-18 4,5 18-116,15-11 135,-3-15 33,12 7 76,-10-22 88,0-4 39,0-3 51,7-12 56,-4 1-14,3-13-31,-7 3-329,-1-6 219,0-2-76,-2-2-165,0-1-28,1 1-68,-1-1 31,2 2 53,0 2 88,7-4 3,-2 6-59,-1 3 125,-5 9-12,-7 9 169,-3 1 7,0 2 28,-2 0 33,1 2-248,1 2-22,1 3-1,2 4 1,2 3-202,0 4-2,-1 1-33,1 2 242,0 10-5,0-6 0,-1 5 0,-3-11-29,1 5 18,0-8 11,-1 1-6,-1-9 40,-1-3 51,4-1-43,0-5-2,3-2-7,1-4 6,2-4 51,14-17-51,-8 9-264,8-13 246,-11 14-2,-2 2-25,1 0 28,-1 4-11,-1 2-17,-2 3-16,-1 4-1,-2 1 252,-1 3-257,0-1-51,10 13-33,0 6 39,5 6-11,-3 1 0,-4-6-29,0 0 1,1-1-40,4 1-302,17 6 174,-3-7-1142,17 5 1164,-6-10 8,12-5 1,2-3 271,5 1-3,-7-3 1,-3-4 41,-15-6-2994,-5-5 3011,-5-2 23,-3-4 10,-5-2 74,4-13-101,-8 4-134,3-10 133,-8 9 12,-2 0 40,-3 1 10,-2 3 747,-2 4-752,-5 4-45,-5 3 3290,-6 6-3329,-8 2 5,-9 5-16,-6 3-875,-7 5 863,-5 4-19,13 2 0,1 1 14,-19 9-17,21-6 0,1 0-6,-6 11-2916,6 0 2911,6 2-1,5-2-247,7-2 253,6-2 0,4-2-5,6-2 565,14 3-554,2-7 17,13 1 5,-1-11-10,3-2 2222,4-6-2211,3-4 5,1-5 16,1-5 29,-2-3 6,-4-5-1,-3-3 6,-3-5-11,-4-5-17,-2-5-11,-9 7 0,-1-1-31,-4 6 0,1 0-499,2-11 1,0 0 512,-5 9 0,0-1 33,3-14 1,1 0-15,-3 11 1,-1 1 13,3-10 1,0 2 95,2-9 17,-3 6 16,-2 7-384,-2 8 390,-2 7-5,-2 5-46,-1 6 827,-1 5-922,0 4 1431,0 2-1493,0 3 495,0 5-466,-1 17 0,0 2-1,-2 17-21,1 1-314,-1 7 282,2-5 1,1 1-964,1-9 0,0 1 910,1 14 1,2 0-77,0-13 1,2-2-73,1 1 0,1 0-95,1-1 0,1 0-146,1-1 0,0-1-263,2 0 0,0-1-1241,1-1 0,0-1 1450,3 4 0,0-3 0,1 3 0,-1-3 1</inkml:trace>
  <inkml:trace contextRef="#ctx0" brushRef="#br0" timeOffset="103880">17930 8097 24368,'4'-50'1110,"0"0"1,1 0 0,-4 7-1055,-8 9-3710,1 3 3339,-8 6 1006,1 15-479,-2 2 592,-13 7-743,-5 13 951,-3 2-1115,1 12 1137,10-1-124,1 2-89,1 4-701,2 2-218,3 2 763,1 2-1831,3 2-10,4-1-476,4 1 753,2-2 55,7-2 285,5-2-7,6-4 253,5-2 36,20 3 182,-5-9-104,15 2 48,-12-12 80,2-3 72,-1-4 90,-1-2 163,22-11-129,-22 0-1251,15-9 1319,-28 0-21,-1-1-11,0-3-32,-2 0-1831,-1-1 1929,-2-1-186,-1 0 132,-4 2 17,-3 1 1732,-2 4-1711,-5 1-26,-1 5-153,-2 3 3130,-2 3-3338,-3 2 277,-4 2-312,-3 1 23,-2 4 10,-10 8 36,5 2 13,-3 6 90,10-2 17,3 0-35,5 1 24,2 0-12,3-1 17,3-1 17,4-1-6,10 3-11,-2-6 39,14 4 6,-11-11 5,7 2 12,-9-7 27,-1 0 18,0-5 89,5-5-95,-5-2 56,10-14-79,-11 6-423,2-10 418,-6 4-28,-1-1 22,-2-4-11,-2 1-11,-1-1 39,-2-9-28,-2 11 17,-2-5-17,-2 16-6,-2 3-33,-10 1 0,2 7-40,-8 0-22,-8 10 1,5 3-35,-9 6-1052,9 2 884,2 4-185,3 2-195,2 3-420,5 1-308,6 3-2330,5-1 3713,10 4 0,-5-15 0,4-1 0</inkml:trace>
  <inkml:trace contextRef="#ctx0" brushRef="#br0" timeOffset="104555">18783 8404 18196,'0'4'3523,"0"0"286,0-4-3708,-13-49-17,12 28 22,-7-39-1373,15 39 1340,2-4-23,1-3-5,0-4-22,2-4 5,0-5 11,1-5-17,0-5 12,-1-2-20,-4 10 0,0 0-3,-2 11 0,-1-1-1321,1-10 0,-1 1 1349,-1-10 23,-2 6-1514,-2 8 1530,-1 8-5,-3 8-5,-1 7-18,-2 6-39,-1 4 332,0 3-354,-4 5 1779,-1 4-1774,-2 4-5,-1 7 11,1 3-11,-1 5 0,1 5-1204,1 5 1204,3 4-11,1 4-1,4 3-5,2 2 0,3-1-649,7 0 638,3-3-6,8-1-16,7-3-6,4-3-1,5-2 7,4-5-431,4-1 419,1-6 0,1-4-22,-1-5 11,-2-3 28,-4-6 28,-3-3 6,-4-5 2181,-3-4-2164,-3-4 21,-2-4 12,-3-3-5,-2-2 16,-2-2-22,-3-2 22,0 0 6,-2 0 1464,-1 1-1436,-2 2 11,-1 4 1082,-2 3-1049,-1 3-27,-2 4 862,0 2-997,0 2 99,0 1-87,-3 7 21,-1 0-4,-3 6 4,2-1-10,0 2 11,1 1-17,3-1 5,0 1 1,7 5 28,2-6 10,16 7-10,-3-10 0,10 0-711,-5-6 705,3-2-3144,0-2 3150,1-2-238,-2-2 272,-2-5-12,-3-1 16,-3-4 63,2-12-57,-10 3 23,1-21-39,-10 16-1,-2-9 311,-5 11-316,-2 0 22,-10-6-39,3 10 3186,-6-5-3197,6 14 378,1 2-400,3 4-40,3 3-72,2 2-7,2 2-78,1 0-329,3 9 88,2-1-184,4 10-252,1-4-2157,7 11-1030,-3-7 4083,5 9 0,-11-18 0,-1 1 0</inkml:trace>
  <inkml:trace contextRef="#ctx0" brushRef="#br0" timeOffset="105129">19953 7963 18891,'1'-4'3340,"1"0"-694,-2 4-2632,10-26-4,-6 26 3,9-17-7,-10 34 7,2 1-11,0 3 7,2 12-28,-2-5 9,0 8 2,-3-11-7,-1-1 1,0-2 4,-2-2-2,-1-3 11,-2-3 6,1-3 292,-2-3-63,4-4-33,-2-2 33,3-10-196,0 0 24,0-8-6,0 0 56,3-14-56,0 6 72,7-23-77,-3 18 10,3-8 29,2 3-62,-3 11 0,2-4-17,-3 13 23,1 2-57,-3 4-16,2 2-6,-2 4-27,1 2 32,2 1-4,11 7 27,-3 1 6,8 7-1,-6 1-16,9 10 23,-7-6-12,10 17-488,-15-17 483,2 7 5,-7-6 6,-5-7-11,0 1-1,-5-9 18,0-2 5,-1-3 913,0-1-863,-2-6-27,0-1 10,-2-7 18,0 0-12,-2-3 0,2-2 17,0-2-22,3-1 5,0-1 6,1 2 44,6-5-72,-1 8-11,9-6-51,-7 13 11,4 0-5,-3 5-11,1 2-12,3 2 6,3 1-17,4 3-3397,3 1 3403,4 6-40,0 1-335,2 3 279,-1 1-89,-1 2-106,-1 0-147,-2 1-1433,8 7 381,-7-6-980,6 4-2028,-8-9 4565,3 1 0,-12-7 0,0-1 0</inkml:trace>
  <inkml:trace contextRef="#ctx0" brushRef="#br0" timeOffset="105781">20922 7924 23685,'18'-39'409,"1"0"0,-2 2 0,-5 12-342,-11 23-270,-1 1 131,0 8 126,1 3-43,0 7 6,1 4-6,2 2-6,-1 1 1,1 3-3344,1-1 3338,1 1-11,0-1-210,4 10 199,-2-10 5,3 6 17,-4-14-45,0-2-16,-1-2 83,-3-5 3407,0-3-3267,-3-5 335,0-1-346,-3-9-118,0 0 7,-5-10 11,2 1 33,-2-3 5,0-3 18,2-1-7,2-1 7,2 0-12,2 0-11,4 2 11,2 2-44,3 3-23,0 3-6,2 4-22,-1 2 0,1 3-50,6 4 27,-3 1-10,7 7 16,-3 2-17,3 5 1,2 2-7,14 12 29,-10-4-655,9 8 666,-15-9-11,-2 2 28,2 9-3192,-7-8 3169,3 8 6,-8-12-5,-1-1-1,-1-3 0,-1-2-10,-1-1 27,-1-7 22,-1 0 472,-1-6-437,0 0 3385,1-3-3402,3-2-29,3-6-16,4-3 10,1-4 1,4-3 34,10-16-23,-4 7-1757,7-10 1768,-9 12 11,0 1 17,-1 0 17,-3 0 0,-2 1-5,-4-1 16,-2 0-845,-3 2 856,-3 2 1,-1 2 10,-2 2 1575,0 3-1575,-1 2-10,-2 4-6,2 2 989,-2 2-1029,1 2 1,1 2-62,-1 2-23,1 5 12,0 0 6,1 7-1,2 2 17,3 3-22,8 18 5,-2-6-625,8 14 636,-1-9-3193,5 2 3194,5-1 5,6 2-1069,-5-11 1,2 0 1054,-7-5 0,1 0-115,9 5 1,1 1 80,-2-1 1,-1 0-54,13 14-121,-18-15 0,-3 0-64,-4 9-111,-10-2 1519,-15-2-8364,-40 9 7231,15-23 0,-1-2 0,-22 11 0,12-13 0</inkml:trace>
  <inkml:trace contextRef="#ctx0" brushRef="#br0" timeOffset="108904">4737 9645 13706,'-1'-50'816,"0"-1"0,1 12 0,-2 7 1783,-5 14-2594,3 17-22,-1 3 1409,0 4-1392,-1 6 6,-2 6 5,0 5 0,-2 5-11,1 5 6,2 2 848,-1 1-848,5 0-6,0 1 3099,3-1-3110,0 0 0,3-1 5,2-2-653,3-2 671,1-2-12,4 6 0,-3-11 0,2 2 11,-6-14 6,-2-4 67,-1-4 379,-2-2-9,0-1-162,-1-9-220,0-2-21,0-8-6,-1-3 655,0-3-666,0-3-18,1-4 7,0-3-780,1-4 785,2-2 17,1-3 11,1-2 5,-2 0 9,-1 12 0,-1 1-1082,0-16 1096,0-9-530,-1 25 665,-1 1-124,0 13-22,-1 1-34,1 12-45,0 3-184,1 1 145,-1 9 707,0 1-651,2 11 1118,3 17-1118,0 15-5,0 4-1362,-3 4 1350,-1-15 23,0 0-722,-1-14 1,0 1 693,-2 15-755,-1 13 766,1-23 0,2-3-12,0 5-1009,1-14 1015,0 2 1219,-1-14-1084,1-7 769,-2-2-735,-2-15-141,-1 0-11,-2-13-11,-1 0 12,1-6 4,1-3-10,1-4 11,2-4-12,0-3 1,3 1 0,0-2 981,-1 9 1,1 0-977,0-8 0,0 3-5,0-8 16,0 28-11,0 6 6,0 6 0,0 5-51,0 2-195,0 1 173,-1 6 28,1 3 1411,-3 17-1489,1 12-6,0 4-1128,0 6 921,1-8-208,1 1-297,2 2-1153,2-10 0,1-1-7854,4 14 9220,5 9 1,-8-36-1,-2-8 1</inkml:trace>
  <inkml:trace contextRef="#ctx0" brushRef="#br0" timeOffset="109147">5505 9590 26738,'-22'-25'-160,"3"14"353,14 45 1,2 3-310,1 0-90,3 2-994,3 0 707,2 0-338,3 2-330,1-1-600,1 0-6469,2 15 7459,-2-10 1,-2-7 0,-5-19 0</inkml:trace>
  <inkml:trace contextRef="#ctx0" brushRef="#br0" timeOffset="109455">5492 9802 20731,'-18'-50'649,"0"0"1,2 5 0,2 6-247,5 10-67,2 5 762,0 2-886,3 4 244,1 2-268,2 2 113,2 2-172,4 0 60,3 0 515,10 1-397,5 0 1,9 1-730,8 1 587,6 4-23,5 2-38,3 4-98,2 5-1057,-1 6 885,-2 7-1101,-2 5 1072,-2 6 56,-17-8 0,-1 4-87,2 7 1,-3 2 96,-4-6 1,-4 0 4,-1 4 1,-7-2-69,-11 1-87,-9-1 298,-7-2-61,-27 11 32,2-11 21,10-11 1,-1-1 49,-18 5-953,-2-3 902,0-2-101,1-4-118,3-3 0,3-4-217,7-3-568,4-4-2246,7-5 3217,3-6 1,10 4 0,3-1-1</inkml:trace>
  <inkml:trace contextRef="#ctx0" brushRef="#br0" timeOffset="110398">18558 9271 17021,'44'16'-199,"-8"1"2626,-32-11-2667,0 3 1526,-4-4-874,-4 4 697,-3-2-837,-6 4-203,-4-2 97,-4-1 193,-31 4-66,18-6 3116,-20 0-3108,28-5 76,-1-4-409,8-1-34,-1-4-71,10-2-50,2-4-12,3-4-4,1-17-2,6 6 141,5-2 0,3 1 98,4 1-534,13-11 511,-10 27-17,1 3-5,-1 4 6,1 3-7,1 2 1,2 4-17,2 4 17,2 6-28,1 5 11,2 6 11,-3 3 300,5 23-278,-12-8-434,-1 15 418,-14-15-747,-9 2 769,-7 1-17,-6-12 1,-4-1-18,-18 18 6,11-18 1,-2-1 7,7-11 1,-1-2 5,0 0 0,-1-1 9,-25 13 11,5-7 72,-9-4 102,11-10-63,5-5 480,15-9-334,11-11-145,7 2 90,-1-12 275,7 11-432,2-4-29,2 7-16,4 2-28,2 2-17,2 1 849,3 4-860,3 0-39,18 4 22,-5 3-34,16 3-33,-9 2-51,6 2-61,3 1-1836,-10-3 0,2 1 1477,20 6-381,-18-7 1,5 2-1,-4-2-472,-8-2 1,0 0-526,18 3 1,-2-2-6498,-4-3 8095,-7-2 0,-18-2 0,-10-1 0</inkml:trace>
  <inkml:trace contextRef="#ctx0" brushRef="#br0" timeOffset="110589">19363 9394 23995,'-5'-39'266,"0"0"1,-3-23 347,6 61-664,0 0 201,-1 4-196,-3 11 56,0 3-11,-3 11-11,1 0 103,0 5-254,-1 23-130,5-24 0,1 0-318,-1 1 0,2 0-421,-3 28-549,2-20-1433,0-2-5702,0-6 8167,0-6 1,2-13 0,0-7-1</inkml:trace>
  <inkml:trace contextRef="#ctx0" brushRef="#br0" timeOffset="110845">19117 9590 18601,'-1'-51'1142,"0"0"1,0-1 0,0 4-667,2 8 1087,0-3-1255,1 22 339,2 4-518,0 3 160,3 4-267,3 2-27,5 3 33,6 2-17,6 2-11,9 5-773,5 4 779,7 8-1,4 6 3,-13-1 1,1 3-15,-1 6 1,0 1 5,0 0 0,-2 2 0,-3 0 0,-5 0-11,7 14-17,-5-2-34,-7-2-723,-5-2 723,-7-3-11,-6-2 17,-10-3-251,-8-1 27,-31 9-102,0-11-425,10-11 0,-1-2-3460,-26 4 4267,22-10 0,2-2 0,-3 2 0,-1-3 0</inkml:trace>
  <inkml:trace contextRef="#ctx0" brushRef="#br0" timeOffset="118258">1601 3970 11022,'13'-42'1218,"1"0"0,-1 0 1,5-15-1,-4 9 1807,-8 13-2454,-4 14 1127,-2 1-1362,-2 13 587,-1 3-805,0 2 1842,1 3-1977,2 24 716,-1-6-732,5 35 27,0-22-1835,3 13 1712,0-10-123,-2 1-462,2 3 154,-2-1-1210,2 20 375,-4-14-1201,-1-8 0,1 1 2596,-2 20 0,0-17 0,0-9 0</inkml:trace>
  <inkml:trace contextRef="#ctx0" brushRef="#br0" timeOffset="118611">1805 3745 10263,'-9'-59'1534,"-1"1"1,1 4 0,-2 7-3687,-13 7 3099,-3 5-135,-5 8 1137,-21 3-1556,9 13-923,-17 3 777,13 15-23,-3 5-120,-2 9 31,0 7-88,26-12 1,0 2 421,1 1 0,0 2-452,0 2 0,2 2-3,0 1 0,0 1 2,2 2 1,0 2 0,1 2 0,1 1 2,1 2 1,1 1-3,1 3 0,1 1-6,1 1 0,2 0-6,2 2 1,1 1-9,2-1 1,3 0-10,1-1 1,3 0-3,3-1 0,4-2-6,2-2 1,3-2-9,5-2 0,3-3-562,3-2 0,4-3 573,2-3 1,4-3 4,2-2 1,3-2 460,2-3 0,2-3-452,3-2 1,0-2-7,2-1 1,1-3-531,1-1 0,0-2 525,0-1 0,0-2 8,0-1 1,-1-2 103,-2-1 1,2-3-69,-7 0 0,1-4 0,0-1 24,-1-3 0,-2-1 0,1-2-19,-1 1 1,-1 0-1,-1-2 418,9-14 0,-5 0-391,-15 8 0,-3 1-4,-3-2 1,-1 0-14,-2-1 0,-2-2-12,-2 1 1,-2-1-17,-2-1 0,-2-1-6,-2 0 0,-1 0 0,-1 1 0,-2-1 6,-6-11 0,-3 1-17,1 13 0,-1 1-6,-7-8 1,-2 3-46,-18-2 7,-9 8-24,-9 9 15,23 14 0,-1 3-40,-3 1 1,-1 2-138,-3 5 1,0 2-334,-1 1 0,0 2-1753,-1 4 0,-1 2 2140,-4 4 0,2 0 0,-4 3 0,3-1 0</inkml:trace>
  <inkml:trace contextRef="#ctx0" brushRef="#br0" timeOffset="119915">2055 12053 23775,'-12'-29'-213,"2"8"157,9 23 28,-2 4 50,1 1 1,-3 5-12,-2 0 17,-2 2 17,-16 12-23,2-4-475,-13 8 476,6-9-1056,-1-1 1077,-1-2-10,1-5 0,3-2 27,3-5 1,4-3 5,5-3-5,2-4 402,4-4-414,-1-29-27,9-20-7,3 1-10,11-3 33,10 24 1056,-4 12-1101,6-2 6,-5 14-11,1 3 0,2 3-1,2 3-16,15 5 17,-8 4-2121,10 4 2093,-13 4 11,0 3-22,6 17 33,-10-4 6,1 16-391,-16-8 399,-8-7 1,-4 1-10,-9 19-288,2-16 1,-4-2 293,-19 17-821,13-26 1,-1 0 829,-2 0 0,-1 0 2,-1-2 1,0 0-431,-2-1 1,-1-1 426,1-2 1,-1 0 14,0-2 0,-1-1-291,-26 11 314,3-6 10,4-7 6,6-6 6,6-5-31,6-6 36,6-3 6,3-7-6,4-2 17,2-3-11,3 0 1291,3 1-1325,4 3 2717,2 1-2762,2 3 1062,5 2-1079,4 2 18,7 2-1,7 2 6,5 3 0,5 5-11,22 13-9,-24-5 1,1 1-276,0 1 0,-1 0 284,1 1 0,-3 0-40,13 7-38,1-2-2952,1-1 2845,2-3-56,2-3-227,1-4 81,2-4-72,-1-4-124,-1-4-151,-2-7-302,-3-5-426,-2-6-633,-2-6-998,-1-3-396,-2-5-229,-2-2 2531,-3-5 1198,-4-3 0,-5-1 0,-4-5 0,-9 0 0,-3-3 0,-2 17 0,-1 0 0,-1-21 0,-2 1 779,-3 21 1,-1 3 183,-1-1 1,-2 0-57,0 1 1,-3-1 506,-6-9 0,-4 0 546,-4 1 1,-5 1-1258,-4 5 1,-5-1 0,1 5-407,-5-1 0,-1 5-760,-13 0 1,0 7 750,20 13 1,1 5 2,-3-1 1,0 3-4,-1 2 0,0 2-39,0 2 1,-1 2-302,-15 10 1,0 4 146,14-6 1,0 4-12,-3 3 0,-2 5 0,5-1-37,4 0 1,3 1-14,-11 11 0,3 2-12,13-9 0,3 1 3,0 1 1,1 2-7,0 1 1,2 2-3,0 1 0,1 1-1,0 0 1,2 2-9,1 1 1,0 0-4,3 0 1,0 0-486,2 0 1,2 2 482,4-5 1,2 2 0,0-1-7,1 4 1,3 1-83,5-1 0,4 4 1,3-6 67,3-9 0,4-3-6,8 8 1,8-5-278,15-11 1,4-9 276,-10-3 1,3-3-1,16 1 1,2-4-243,-13-7 1,-1-3 261,0-1 0,3-2 10,-3-4 1,3-3 0,-2 0 11,7-3 1,0-2-75,-9 2 1,3-2 0,-4-1 79,2-4 1,-3-1 7,-1-1 1,0-2 8,-2-1 0,-1-1 14,-2 0 0,0-2 20,-6 1 1,1-2-1,-3 1-20,4-6 0,-2 0 8,9-12 1,-5 0 488,-16 14 1,-4 1-498,-2-1 0,-3 0 209,-3 0 0,-2 0-221,-2-1 1,-3 1-9,-3 0 1,-3 0-34,-2 0 0,-2 1 14,-3 1 0,-3 1 761,-2 2 1,-4 1-865,-10 1 0,-7 0 1,1 4-27,-1 1 0,-1 4-360,-3 0 1,-4 0-1,3 6-229,0 8 1,0 5 700,-8 3 0,2 2 0,-5-1 0,1 6 0</inkml:trace>
  <inkml:trace contextRef="#ctx0" brushRef="#br0" timeOffset="142290">4302 12892 18028,'3'-10'4895,"0"2"-4307,-3 8 1345,0 0-1765,-23-63-1398,16 40 1272,-6-15 0,2 1 14,9 17 301,1-6-335,4-4-16,11-29-3053,2 7 3049,-2 15 1,1-2 8,-1 7 1,0 1-492,1-4 0,0 0 488,2-3 1,-1-1-7,1-2 1,-1 0 3,0-1 0,1-2 8,-3 4 1,0-2 0,0 2-353,1-5 1,-1 1 348,2-11 0,-1 3 0,-1-7-321,-6 12 332,-5 11 1989,-4 11-2011,-5 7 1152,-3 8-1180,-4 5 2076,-3 4-2082,-4 7 1,-3 6 10,-3 9 227,-3 7-204,-1 7-6,-1 7-877,0 6 877,1 7-9,11-16 0,0 7 1,1-3-1116,0 0 0,1 1 1115,0 2 0,-2 4 1,4-4-12,3-5 1,3-3-674,-1 1 0,2 0 648,2-2 1,2 0-15,1-2 1,1 0-23,4-3 0,2 0-154,10 26-50,11-8-42,1-21 0,4-3 41,20 9 186,-16-16 0,4-3 16,5-9 0,0-4 90,-9-3 0,0-3 50,24-7 1,-2-6-761,-22 2 1,-3-3 762,9-6 0,-1-2 8,-14 3 1,-2 0 73,0-2 1,-2 0-63,0-2 0,-1 0-3,-2-1 0,0 0 342,-1 0 1,0 0-301,14-25-5,-4 2-12,-2 4 0,-3 5 28,-3 4 45,-3 7 34,-5 7 1186,-4 8-1192,-4 7 2720,-2 4-2854,-5 3 541,-12 8-597,-2 3 5,-15 9 164,3 4-181,-5 4 12,-2 4-6,-1 0-12,2 1 7,3 0-6,5 0-6,4 0 0,6 0-309,6-2 304,4-2-1,5-1 1,3-4 11,5-2-6,5-5 11,5-3 12,4-6 5,3-3-2941,4-7 2952,2-5 185,17-18-173,-8 0-17,10-14-477,-16 8 493,-4-3-10,-1 0 16,-5 0 18,4-12-29,-10 13 11,2-8 12,-9 18 27,-3 4 2770,-2 6-2725,-1 6 553,-2 4-676,-2 6 1129,-2 6-1129,-3 5 17,-8 17-23,2-4 1,-5 11-12,7-9-622,1-1 617,4-1 5,3-1-136,5 8 125,4-10 5,6 6-10,3-14 16,4-3 6,3-3-1,4-4 29,2-2-11,3-5-984,-1-4 990,0-5-1,0-5 6,-1-2 16,-2-4 6,-1-2-2460,-4 0 2465,-2-1 18,-5 0 63,-4 1-69,-3 3 17,-2 1 11,-2 4 23,-2 3-7,-2 4 694,0 3-738,0 2 3358,0 3-3425,-1 0-17,-1 2 11,0 2-11,-1 2 28,-1 5-11,0 2 0,0 3 0,2 1-12,0 1 18,2 0-23,3-1-11,3 0 11,4-1-6,5-2 6,3-2-3386,5-2 3391,3-5-140,24-3 180,9-13-12,1-1-687,-4-10 687,-23 2 29,-2-2 27,-6-1-170,-2-3 171,-5-2 2924,-3 1-2879,-4 1-2773,-2 3 2806,-4 3 17,-2 4 825,-1 2-876,-2 6 157,0 3-263,0 5-34,0 1 23,0 3 3370,-1 2-3371,0 8 12,-2 4-16,0 7 16,0 4 11,0 6-340,-2 2 329,0 5-1644,-4 10 1,-1 3 1640,4-22 0,0-1-17,-5 26 1,1-1-712,0-3 574,2-1-151,0 4-1241,1 0 625,1 3-656,-2 2-929,5-29 0,-2 0 2509,0 6 0,-1-3 0,0 3 0,-1-1 0</inkml:trace>
  <inkml:trace contextRef="#ctx0" brushRef="#br0" timeOffset="143105">6652 12021 16131,'-11'-3'2588,"2"2"124,9 1-1838,0 0-840,-55 72-255,32-34 229,-10 8 1,0 4-12,19-18 0,4-3-8,-7 16 0,1 11 688,11-22-700,12 9 18,4-15 1440,11 4-1418,4-17 11,4-4 6,4-6-454,2-2 504,1-7 17,-1-4 28,-2-5 17,-2-5 10,-4-2 12,-2-3 36,-4-2-47,-4-3-97,1-17 7,-8 8-11,-5-5 0,-3-2-45,-4-1-3,0 9 1,-3 3-4,-7 1 18,-4 7-29,-3 5-11,-4 6-5,-2 6-6,-2 4 6,-2 2-23,-11 13 6,10-1-73,-14 24 28,22-8-17,0 10-426,10 18 197,8-19-113,4 20-6,8-28-206,5 1-34,5-3 79,6-3 117,6-4 129,5-4 145,5-6 85,3-5 108,-10-5 1,1-3 104,17-5-15,-17 1 1,-2-2 119,10-9 91,-15 2 0,-1-1 72,12-12 17,6-10 22,-21 11 6,-2-2-755,-5 2 755,-2-1-2542,-4 5 2514,-2 2-1455,-4 5 1421,-1 5 135,-3 4-230,0 5 878,-2 2-1091,-1 3 2443,-3 3-2493,-2 2 11,-3 5-11,-1 2 6,-1 4-51,-4 23 51,7-12 2747,0 26-2753,16-19 28,2-1-292,8-5 276,0-11-7,4-1-5,15 2 17,-4-6 5,10 1-572,-11-8 566,-1-3 12,-1-2-3100,-2-4 3100,-3-2 23,-1-4-50,-4-2 67,-2-3 16,-2-2-12,-3-2 7,-1-3-1,-4-2 12,-2-1-23,-3-1 0,0-1-5,-2 2-29,0 1 200,0 5-193,-2 2 378,0 7-569,0 2 3202,0 5-3493,0 1-1141,0 8 188,0 2-929,1 9-2718,0 2 5070,3 7 0,-2-13 0,1 1 0</inkml:trace>
  <inkml:trace contextRef="#ctx0" brushRef="#br0" timeOffset="143446">8208 12557 23853,'21'-48'80,"1"0"0,-1 3 1,-4 4-20,-4 2-18,-4-4 0,1-10 0,0 4-1689,-2 5 0,-1-1 1655,3-10 0,-1-7 1,-1 7-5,-3 10 1,-1 3 5,1-1 0,-2 0 61,1 2 1,-2 1-43,1 3 1,-1 1 504,1-27-418,-2 12 130,-1 2-118,-2 21 2073,-1 2-2135,-2 19 1429,2 4-1524,-2 2 1014,0 4-1014,-4 3 820,-3 7-809,-4 7 11,-2 6-5,-3 7-1256,2 6 1256,1 7-28,1 7-1501,8-7 1,0 2 1514,3-8 0,0 0-1016,0 14 1,1 1 986,2-13 1,1-1-440,1 1 0,0 0 345,2 0 0,1-1-13,0-1 1,3-1-81,1-2 0,2 0 365,1-2 0,2-2-472,2-1 1,1-1-95,1-2 0,1-1 799,19 23-1808,1-6-1053,0-7 2261,1-5 1,-18-16 0,-1-3 0</inkml:trace>
  <inkml:trace contextRef="#ctx0" brushRef="#br0" timeOffset="143612">8274 12039 25909,'-9'-47'-1031,"13"8"-324,37 31-7744,9 1 9099,-17 2 0,0 1 0,2 0 0,1 0 0</inkml:trace>
  <inkml:trace contextRef="#ctx0" brushRef="#br0" timeOffset="145007">17966 13005 19963,'3'-49'-9,"0"0"0,0 3 0,2 4-97,10-1 103,2-5 44,2-5 28,3-5-19,-11 27 0,1 0 11,1-3 0,1 0-57,1-3 0,0 0 66,2-2 0,1-1-12,0-3 1,1 0-1423,1-3 0,0 1 1420,0-3 0,0-1 5,0 1 1,0-1-317,-1 1 1,-1-1 316,-1 3 0,0 0-147,-3 2 0,0 0 135,-2 4 1,-1 0-343,-1 4 0,-2 0 399,5-26 876,-6 9-831,-3 11-12,-3 9 0,-2 8-34,-2 7 1382,-2 6-1488,-1 5 2111,-1 5-2173,-4 3 3232,-2 7-3198,-5 7 287,-7 8-276,-4 10-658,-4 8 664,-3 9-1538,16-21 0,0 2 1538,0 3 0,-1 1 0,0 3 0,0 1-1040,1 3 1,0 1 1027,1 1 1,1 2-228,5-4 1,1 4 0,1-1 179,3 0 1,1 0 0,2 0 31,-1-2 1,2 1 0,3 0-53,7 2 1,3 0-1,3-6 25,2-5 1,3-4 11,8 9 0,2-3-25,19 4-992,3-7 997,2-7 17,-1-8 1098,0-8-1039,-18-9 0,0-2 36,16-9-5,11-9-6,-20-8 11,-1-6-5,1-6-20,-11 5 0,0-2 616,-7 7 0,0 1-616,7-11 0,-1 1 9,9-14 33,-4 3 11,-4 5 148,-12 13 1,-2 1-70,0-4 474,0-8-575,-19 29 2651,-2 5-2696,-7 2-12,-5 4 7,-4 4-23,-5 4 22,-2 6-108,-1 6 103,0 3-23,-12 17 34,12-7-6,-6 12 12,17-13-23,3 0 860,2 10-860,6-11 735,2 6-774,8-14-61,9 1 83,0-7 23,8-1 28,-2-10 560,2-3-549,2-4 22,3-4 6,1-6 0,2-4 23,1-3-7,-2-5-3391,-1-4 3398,-2-1-423,-3-1 395,-1 0 10,-3 1 29,-3 4 22,-1 1 28,-4 5 364,-1-2-375,-4 10-56,0-1 3092,-2 11-3333,0 0 688,-2 3-598,-1 2 44,-4 5 28,-1 4-5,-2 4-6,0 4-39,-1 2-61,3 1-584,2 26 304,8-18-68,5 19-538,21-15 539,-3-11 49,14 3-521,18-13 813,-21-10-2540,19-5 2747,-31-9 39,-2-6-680,5-14 681,-7 3-2215,2-10 2237,-7 9 11,-3 0 39,0 1 33,-1 2 46,-2 2 1634,-1 3-1556,-2 4 17,-1 2-40,-3 6 811,-1 1-1125,-1 4 3119,0 0-3404,-1 7 224,-1 0 34,-1 7-3415,-2 8 3410,2-3-18,1 15 28,2-12-16,3 5-6,4-8 0,4-2 6,3-1 16,3-1 0,4-4 3415,1-1-3308,10-5 5,-9-5 163,15-11-106,-18-2 10,4-9-5,-10 3-5,-2-3 0,-2-1-7,-2-2 12,-1 0 0,-2 2-11,0 2 151,-1-2-179,-1 10-51,0 1-117,-2 11-95,1 6 100,1 5 40,2 8-1,2 6 1,1 6 5,-2 6 0,0 3-11,0 14-201,-1-10 0,-3 2 187,-7-4 0,-3-1-516,3-6 0,-2-1 499,-4 11 0,-2 3-1020,-2 3 0,-2-1 891,4-9 1,-1-1-34,-5 13 0,0-1-18,5-16 1,0-2 14,-1-1 0,1-2-238,-13 20-37,3-11-16,4-11 3,4-12-1174,4-7-1865,3-10 3523,3-9 0,2 4 0,3-3 0</inkml:trace>
  <inkml:trace contextRef="#ctx0" brushRef="#br0" timeOffset="145407">20094 12086 22399,'-11'31'19,"0"0"1,-5 24-3,13-26 0,3-1-6,3 3 652,9 10-663,2-10-358,8 7 358,-2-16 0,1-2 0,3-2 12,1-3 10,-1-3 290,-1-4-212,-1-3 35,-4-3 44,-1-3 6,-3-5 346,-1-4-246,3-14-162,-7 1-27,1-11-212,-8 4 150,0-5-5,-2-2 15,-5 1 1,0-1 34,-1-7-26,-1 10 0,-1 1 82,-1 7-1,-1 4 460,-1 5-466,-8 2-105,2 7-18,-8 2 1,5 7-51,-14 11 0,8 1-173,0 9 0,0 2-158,1 5-891,-9 21 433,23-20-303,6 2-415,4-1-1081,8 0-1909,5 0-5289,6-4 9454,0-6 0,-8-10 0,-3-5 0</inkml:trace>
  <inkml:trace contextRef="#ctx0" brushRef="#br0" timeOffset="145755">20728 12122 19056,'19'-42'771,"1"0"0,-1 2 0,-8 11-608,-12 24 1419,-2 2-1605,-7 10 612,0 2-606,-15 20 17,1 8 17,-3 15-6,10 5 0,14-2-11,22-4-1246,4-15 1246,13-6 850,10-10-738,16-8-56,-12-6 0,2-11-973,-29-7 973,-1-5-535,-1-2 540,-1-4 1139,6-18-1177,-8 5-12,4-15-783,-9 11 795,0 0 5,-2 0 22,-1 6 917,0-4-928,-5 16 590,1-1-651,-6 16 183,1 4-654,-1 1 719,-1 11-830,-1 0-167,0 11-316,-1 1-218,2 4-477,1 3 1782,2 23 0,-1-28 0,1 11 0</inkml:trace>
  <inkml:trace contextRef="#ctx0" brushRef="#br0" timeOffset="146072">21627 12438 17910,'3'-4'3926,"-1"1"-2676,-2 3-813,33-74-2709,-19 38 2420,7-13 1,0-1 86,-6 4-73,-2 6 1,0-2-90,-3 8 0,1 0 5,3-14 0,0 0 3,-4 11 1,0 1-486,0-1 1,0 1 521,-1 1 0,0-2 173,1-10 0,-1 2-137,-2 11 0,-2 2-23,1-7 1,-1 2 120,-3-2-61,-2 6 691,-3 7-719,-2 6-40,-1 5-22,-3 5 1088,1 3-1245,-15 5 1698,6 6-1664,-12 6 0,9 5 16,-2 4-114,-1 7 109,0 3 5,0 7-22,2 4-1001,3 5 1007,2 3 5,7 5-2990,4 1 3001,6 2-11,7-16 1,2 1-346,0-9 1,1-1 333,6 10 0,3-2-50,14 14-45,4-3-67,3-4-158,-11-17 1,2-1-190,15 12-324,-15-16 0,-2-1-153,11 3-274,-1-4-763,-3-6-2492,-2-5 5046,2-5 1,-19-4 0,-1-1-1</inkml:trace>
  <inkml:trace contextRef="#ctx0" brushRef="#br0" timeOffset="146247">21854 11864 24116,'25'-37'37,"-1"1"1,-1 2-1,1 9-37,12 22-45,-1 2-117,-4 0-569,-1 4-2618,-14 0 3349,-4 4 0,-12-3 0,-1 0 0</inkml:trace>
  <inkml:trace contextRef="#ctx0" brushRef="#br0" timeOffset="148122">21634 11895 23250,'-3'1'6185,"0"0"-2853,3-1-3332,-1 3 0,-1-2 0,-3 2 0,0-3 0,-4 0 0,-5 0 0,-17-1 0,-11-1 0,-13-1 0,13 1 0,9 0 0,21 2 0,5-1 0,4 1 0,3-1 0,4-1 0,2 0 0,15-5 0,-2 2 0,13-5 0,-2 3 0,5-1 0,-5 2 0,3 1 0,4 0 0,1-1 0,1 1 0,0 0-246,0 0 0,-2 1-264,17-3-17,-1 1 427,-1 0-515,-6 1 587,7 0 66,-21 2 300,1 1 66,-26 0-148,-4 2-350,-14-2 683,-5 1-792,-11-1-323,-4 1-310,-28 1-20,9 0 126,16 1 0,-1-1-32,-13 1 50,0 2 147,4 0-94,3 1 117,-7 1 581,16-1-38,-2 1-2875,22-3 2852,3-1-17,6 0 46,1-1 922,2 1-889,5-1 182,1-1-172,7-1-16,3-2 6,5-1-23,5-1-6,5 0 12,1-1-2,5-1-9,1 0-6,2 0-12,3 1-22,-10 2 0,1 1-79,18-1 106,-10 4 1,6 2 0,-7-1 0,1 0 0,-1 3 0,1 0 0</inkml:trace>
  <inkml:trace contextRef="#ctx0" brushRef="#br0" timeOffset="150323">2060 14482 20140,'-11'0'425,"3"0"-509,8 0 672,0 0-442,39 24-23,-4-16-811,1 4 0,3 0 741,-6-10 0,-1-3-903,5 0 0,0-2 886,3 0 0,2-1 6,3-2 0,0-2-1173,3 0 1,1-2 1152,2 0 1,1-2-1,1-1 1,0 0-600,0-2 1,1 0 609,-1-1 1,-1 0 2,-2-1 1,0 0 2,-3 0 1,0 0-7,-4 0 1,0-1 2,-5 2 1,-1-1 13,-3 1 0,-2-1 62,21-12 17,-13 2 22,-13 3 941,-12 3-1008,-10-1-34,-12 2 2167,-11-1-2194,-11 1-12,-10-1 1097,-6 3-1069,-5 0 45,0 4 73,1 2 83,4 2 840,8 3-778,6 3-39,8 0 133,8 2-262,5 0-66,4 2-57,3 0 1233,2 0-1272,1 3 162,0 3-117,2 5-17,1 3 6,5 3-1,3 4-5,5 2-3392,3 2 3398,5 3 11,4 2-151,4 2 140,2 2-115,-4-2 0,0 4-71,-9-6 1,-2 2-568,7 15 1,-4-1-10,-8 15-426,-18-4-772,-10-18-2348,-9 0-4178,0-5 7980,0-5 0,11-15 1,4-5-1</inkml:trace>
  <inkml:trace contextRef="#ctx0" brushRef="#br0" timeOffset="151338">4387 14036 20571,'-5'3'1428,"0"-1"280,5-2-1646,-39 65-956,29-41 925,-12 14 0,4-2 353,21-19-300,2-1-3023,5-2 3101,3-2-113,4-3 147,4-2 318,2-3-357,3-3-23,2-4 12,2-3-39,1-6-12,0-4-837,0-2 837,-2-3 2892,-2-3-2880,-4-2-18,-2-1 74,-1-16-74,-8 8-179,-2-11 162,-9 14-4,-2 1-2848,-4 2 2841,-3 4 811,-4 4-844,-3 4-23,-3 6-5,-4 5 34,-5 5-28,-4 8 5,-4 4 82,-1 8-99,-1 5 12,1 3-6,2 3 5,2 2-33,4 1 23,4 1-12,5 2 2316,5-1-2333,6 2-16,3-1-692,4-1 669,7-1 11,5-3-33,7-2-282,7-2-15,12-8 0,4-4 16,18 3-96,-10-6 1,4-4 68,-2-8 0,-3-5 145,-10 1 0,0-1 112,24-8 1,-2-2 133,-27 4 1,-3-1 19,10-3 1,-3-2 25,6-10 22,-5-1 17,-5-2-22,5-13 95,-12 9 10,3-10 29,-15 14-7,-3 2 29,-3 3 28,-2 1 989,-2 1-1011,-3 9-67,-2 1 1033,-3 10-1168,-3 2 927,-7 4-938,-5 4 16,-6 5-10,-6 6 0,-5 6 72,-2 4-89,-2 3-923,0 3 945,5 0-5,4 0-12,7 0-16,6-4-23,7-1-42,6-5 70,4-2 6,5-5 22,3-5 225,28-4-219,-9-10 16,22-6-10,-15-10 373,2-5-374,1-4 0,-12 6 1,1-2 16,-2-2 0,-1 0-11,0 1 0,-1 0 40,10-21 4,-15 18 168,1-5-111,-7 12-17,0-1-17,-6 14-33,-3 3-46,0 2-66,-1 2 617,-3 4-579,-2 3 24,-4 7 43,-2 4-50,-1 4-5,-2 4-11,1 2-11,-2 14 10,6-11 12,2 8 0,7-15-11,5-2 17,5-2-6,6-5 11,5-2-11,5-5-6,6-3-5,6-3-546,4-6 546,2-3 5,2-7 6,-3-3-3198,-1-3 3226,-4-3-2144,-4-2 2172,-4-1-141,-4-2 169,-4-1 22,-4-1 23,-3-1 11,-4 1 174,-3-11-163,-4 11-6,-1-7-10,-5 14 2060,-1 2-1994,-7-5 2987,2 10-3026,-5-5 788,7 13-900,-1 2-22,4 5-28,1 1-123,1 0 67,0 2 17,1 2 27,2 6 18,2 5 5,11 17-16,1-5-793,10 10 798,-3-10-11,4-1 5,1 0-22,3 0 11,2-1-22,0 0-6,-2 0-33,-4-2-29,-5 1-33,-6-1-39,-7 0-442,-9 10 44,-7-7-442,-9 6-4025,-6-12-759,-4-3-3801,1-4 9604,3-4 0,10-5 0,5-2 0</inkml:trace>
  <inkml:trace contextRef="#ctx0" brushRef="#br0" timeOffset="151692">6115 13780 20229,'20'42'46,"0"0"1,-2-3 0,1-7-25,6-13 0,3-2-2740,4-3 2724,2-2 1126,1-4-1126,12-2 1006,-13-5-940,18-11 91,-16-10-23,-1-4 751,-5-7-695,-11 4 34,-1-3 62,-2-3 2769,-2-2-2697,-2 2 22,-2 2-27,-1 3 532,-4 5-555,-1 5-39,-3 6-68,0 4 102,-1 4-246,0 3-85,-1 1 497,-1 3-497,0 3 0,-2 7 0,1 7 0,-3 9 0,3 1 0,0 3-399,-1 23 399,2-15 0,1 0-537,0-8 0,1 1 537,0 20 0,0 4-1075,0-12 0,0 2 944,0-4 0,-1 2 1,0 0-313,-1 10 1,0 0-735,-2 5 1,0 4 1176,0-14 0,-1 2 0,1-5 0,1-6 0,0-2 0,-1 0 0,0 1 0</inkml:trace>
  <inkml:trace contextRef="#ctx0" brushRef="#br0" timeOffset="153327">16480 13667 21629,'-42'3'528,"0"0"1,0-1 0,17 0-479,30-1 51,18-1-23,7 0-45,10-1 1,5 0-1097,-10-1 0,1 0 1049,18-1 0,0 0-1063,-8-2 1,-1 1 1039,2-1 1,2 0-636,1-1 1,1 0 646,1 0 0,-1-1-3,0 0 0,0 0-558,-1-1 0,-1 0 586,-2 0 0,-1-1 0,-4 1 0,0-1 19,-4 1 1,-1 0-441,6-4 0,-3 0 528,12-4 432,-20 3 0,-5-1-276,-9-1-72,-4-4 1363,-17 4-1531,-5-2-40,-8-2 0,-6-1 17,-5-1 84,-19-7 28,9 8 1584,-10-3-1203,7 6 140,7 4 2782,3 1-3208,13 5-78,12 5 687,3 1-1437,1 1 419,7 10 258,11 10-45,5 7 1,9 7-12,12 11-844,-7-10 833,-12-11 0,0 1-34,7 11-87,-13-9 0,-3 1-148,3 15-1143,-3 16 600,-22-15-1171,-11 2 1994,0-18 0,0-2 0,-3 2 0,-2-1 0</inkml:trace>
  <inkml:trace contextRef="#ctx0" brushRef="#br0" timeOffset="155165">18961 13788 15911,'0'-9'3501,"0"2"-2606,-8-21 1,-3-5-347,1 8-367,-3-12 1,0 2 47,-1 16-85,-1 4-55,-2 2 22,-24 5-84,10 6-439,-20 7 450,15 10-1806,-4 8 1800,-4 5 6,-2 7-2649,-1 5 2638,0 3-12,3 2-219,5-1 169,17-14 1,1-1-56,-5 14 198,1 8-317,23-12 164,9-14 1260,10 3-1165,8-18 16,6-4 6,5-4-6,5-8 3,3-8 0,1-4 3,12-8 44,-2-3 1,-2-5-77,-22 6 1,-5-2 129,7-11 0,-4-2-101,-9 7 0,-4-1-390,-1-13 1,-6 1 420,-2-9 8,-4 11 1,-1 1-1786,-5-3 1827,0-8 6,-3 28 1815,0 5-1781,0 5 442,1 5-431,0 4-214,2 5-77,1 1 823,1 4-1093,0 5 3656,1 3-3286,-1 8 17,1 7-5,0 6-12,0 7 0,1 25-11,0-10-1693,-1-17 0,2 1 1698,0 16-5,2 0-737,1-1 721,1-1 4,3-4 12,2-5-85,1-5 80,2-6-6,2-6 11,0-5 11,-1-5 28,0-5 39,0-5 2991,0-2-2850,9-12-118,-6-1 6,7-11-7,-9 0 7,-2-3 16,-1-4 11,-1-2 644,-2 0-621,0 0 299,1-6-283,-3 13 1,0-2-23,-4 15-33,-1 4 5,-2 3 348,-1 3-851,0 1 240,0 12 151,2-1-11,3 23-34,1-9-855,1 11 777,1-6-124,-1 0-543,6 13 62,-2-11-386,4 8-5283,2-6-2598,-4-11 8984,3 2 0,-11-17 0,-2-3 0</inkml:trace>
  <inkml:trace contextRef="#ctx0" brushRef="#br0" timeOffset="155323">19346 13449 14594,'0'0'0</inkml:trace>
  <inkml:trace contextRef="#ctx0" brushRef="#br0" timeOffset="155672">19863 13508 24068,'-34'38'-6,"1"1"1,2-2 0,8 1-7,19 21-2589,4 4 2592,3-30 1,1-1-20,2 1 0,0 0-3,3-1 0,2 2-73,8 13 1,1 1 30,-5-11 1,1 0-7,5 12 0,-1 0-14,-6-15 1,-3 1 11,-4 5 1,-2 5-1,-3-2-263,-8 8 0,-4-2 204,2 12 0,-6-4 64,-7-21 0,-5-8-19,-15 0-1768,-2-11 1852,-3-8-1,1-7 700,1-10-665,4-5 496,-5-25-267,13-14-73,7-4 48,15-3-76,15 17-39,3-1-50,8 1-29,6 2-38,3 1-35,-2 13 1,2 0-78,15-13 191,-13 15 1,3 1-663,4 0 0,0 2-281,-7 5 1,1 0-1761,10-5 1,0 1 2628,-5 4 0,-4 2 0,4-2 0,-2 2 0</inkml:trace>
  <inkml:trace contextRef="#ctx0" brushRef="#br0" timeOffset="156256">20500 13631 21859,'18'-40'1146,"-1"0"0,0 4 1,-6 7-777,-14 19-45,0 2-79,-3 2-78,0 1-61,0 2-63,2 1-44,1 1-67,0 1 0,0 0 5,1 3 12,-3 3 61,-3 8-11,-2 7 6,-4 7-540,-1 8 523,0 5 5,0 7-11,1 5-988,3 3 954,2 2-5,3-1-1095,3 0 1078,2-3-11,2-1-5,3-3-40,0-16 0,1 0-28,3 16-2572,3 11 2511,-5-23-6,0-4 18,-3 4-1,-1-13 39,-3 0 581,-7-15-553,-1-5-56,-6-6-50,1-6-45,-2-5 16,-2-5 18,-2-3-69,-10-16 254,6 5 72,-5-11 185,5-4-31,9 14 58,0-9-4,12 18 2932,1 3-3000,5 2 39,24-13-174,-4 12-1239,22-10 1206,-7 15-39,5 0-23,5 1-44,4 1-46,2 0-27,3 2-39,2 0-68,-1 1-157,0 0-617,-4 0 242,-5 0-16,-4-2 144,-7-2 254,-5-2 240,-6-3 179,-6-3 162,-5-2 1226,-6-1-901,-4-1 192,-5 1 200,-2 1 124,-3 3 785,-3 2-801,0 3 387,0 1-651,1 3-113,0 1 292,0 0-515,2 4-62,0-1 542,2 5-693,1 1-308,0 0 106,1 5 34,-1 3 61,1 6-22,0 3-11,0 5-62,3 15-5,0-4-62,2 12-45,0-12-67,1 3-404,-1-3 113,1 0-359,0-4-772,-2-3-2236,0-3 3910,0-1 0,-3-10 0,0-2 0</inkml:trace>
  <inkml:trace contextRef="#ctx0" brushRef="#br0" timeOffset="156425">21194 13358 18728,'-6'6'-3277,"1"-5"0,7 5 0</inkml:trace>
  <inkml:trace contextRef="#ctx0" brushRef="#br0" timeOffset="156672">21610 13537 24749,'-39'-3'-39,"1"-1"0,-4 6 0,6 7-17,9 17-11,-6 10-17,14-8-17,3 0-11,4 1-23,4 1-16,4 0-22,3-1 507,12 10-838,3-11-1536,14 5 775,3-15-763,8-3-2395,-5-8 1,2-1 4422,-3-3 0,0 0 0,23 2 0,-23-5 0</inkml:trace>
  <inkml:trace contextRef="#ctx0" brushRef="#br0" timeOffset="156945">21976 13755 19305,'20'-50'965,"-1"-1"0,-1 6 1,-3 5 288,-6 9-744,-3 9-34,-1-1-84,-3 13-95,-1 3-124,-1 3-128,0 3-73,-1 0 11,-4 6 12,-1 1 5,-5 7 5,-9 13-10,3-2 5,-6 11-3403,7-7 3386,2 1-6,4 1-128,2 16-404,4-11 415,7 9-23,5-16-100,18 2 151,-5-10 56,12-1 11,0-13 62,-6-6 17,6-5 27,-10-4 18,-1-5 27,0-3 146,4-15-129,-8 4-16,3-10-29,-10 10-22,-2-1-17,-2 3-5,0 4-28,-3 2-34,0 4-56,-1 3 3029,-1 2-3639,0 2-5703,1 2-2794,-2 2 9191,4 1 0,-4 4 0,0 0 0</inkml:trace>
  <inkml:trace contextRef="#ctx0" brushRef="#br0" timeOffset="157547">22528 13952 21024,'0'4'3059,"1"-1"-1295,-1-3-1635,58-61-1974,-34 36 1901,11-13 0,0 0 56,-13 10 0,2-3-170,10-22 120,-7 8-31,-9 13 0,-1 0-393,5-16 440,0-3 6,-4 2 28,-3 2 34,-3 6 5,-5 5 431,-2-9-498,-3 23 821,-1-6-882,-2 25 591,-2 3-648,1-1 1116,-3 3-1110,-6 8 33,-9 13 6,-1 4-22,-13 26-1055,14-14 1049,-4 15 17,10-13-22,3 21 11,6-15 11,4 14-3052,7-21 3046,6-1 6,7-2-752,5-2 741,6-5-17,4-3 11,2-6 0,3-5-1365,-1-7 1388,2-4-1,-1-5 1959,-1-7-1964,0-6 0,-11-4 0,-1-2 401,15-17-401,-15 10 0,-1-2-898,11-22 898,-19 22 0,0-1 8,0-2 0,0-2 3,-1-1 1,0-1 2,-1 0 0,1-2 0,6-16 0,0 0-6,-6 14 1,1 0 5,0-1 1,1-2 0,-2 4-1,-3 6 0,-1 3 6,3-8 0,-2 3-397,0-5 427,-5 7 344,-4 5-310,-2 1 836,-2 10-892,-2 2 3110,0 9-3161,-3 3 824,-1 2-818,-3 4 17,-3 5 0,-12 18-3386,-5 18 3375,-2 4 13,16-19 1,1 0-133,-4 19 116,8-10 0,2 4-40,2 3 1,3 4-807,4 13 1,3 0 820,0-13 0,5 1-66,7-3 1,4 2-1,-1-7 26,-3-8 1,0-2-31,10 17 0,0-3-205,-4-9-280,-4-8-218,-5-6 1947,-2-6-1135,1-5 0,-7-6 0,2-2 0</inkml:trace>
  <inkml:trace contextRef="#ctx0" brushRef="#br0" timeOffset="157762">23313 13295 21461,'0'-3'2515,"0"1"-644,0 2-1165,65-27-73,-30 19-499,4-6 0,0 1 320,-5 11-264,-17 1 146,12-3-296,-15 2-24,7-2-16,-11 3-11,0-1-62,-1 0-162,-3 1-3081,-1 0 3316,-4 4 0,0-3 0,-3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14:40:45.32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1811 1551 32767,'-54'2'0,"0"-1"0,12 0 0,5 1 0,2 1 0,22 0 0,6-2 0,3-1 0,3 1 0,8 1 0,3 0 0,13 3 0,8-2 0,11 1 0,13 0 0,-22-3 0,2 0 0,3 1 0,2-1 0,3 0 0,1 0 0,2 0 0,1 0 0,2 0 0,1 0 0,0 0 0,3-1 0,-3 0 0,5 1 0,-3-1 0,9 0 0,0 0 0,-7-1 0,2 0 0,-3 0 0,3-1 0,-2-1 0,-2-1 0,0-1 0,-4 0 0,-2-2 0,-5 1 0,-1-1 0,-6 0 0,-1-1 0,19-8 0,-14 0 0,-14-1 0,-11-1 0,-7-2 0,-10-1 0,-18-13 0,-4 6-4,-1 5 1,-4 1-745,-9-3-890,-14-5 511,18 13 489,4 3 720,4 4 899,6 2 789,5 2-1109,4 2 3,5 1-664,4 2 0,2 0 0,1 1 0,5 5 0,3 2-1,6 5-784,4 3-47,6 3 194,4 4 185,6 3 0,2 2-3261,11 11 3206,-8-8 1,-2 0 537,1 7-243,-5 3-228,-8 0-441,-16-8 0,-5 0-1100,-7 20-174,-4-17 0,-4 1 1805,-8-6 0,-1-3 0,-1 4 1,-4-1-1</inkml:trace>
  <inkml:trace contextRef="#ctx0" brushRef="#br0" timeOffset="1305">5330 1267 24204,'-1'-52'-7,"0"0"0,0 6 0,-1 7-206,-1 8 239,-2 12 1834,-2 7-2362,-2 12 636,-13 37-52,5-4-204,4-3 0,0 2 147,-5 14-256,4-10 1,1 2 237,2-8 0,1 1 48,-3 11 1,0 0-740,4-10 1,1-1 622,0 2 0,0 0-12,0 0 1,0 1-389,1-1 0,0 0 405,0 1 0,1-1-640,1-1 0,-1-1 755,-2 28 156,2-9 467,3-8-481,2-3 0,2-16 1953,-1-4-1610,2-14 408,2-13-462,0-4 3064,3-13-3362,-1-2-35,4-6-317,2-4 508,2-3 43,5 1-615,1-1 266,4 4 223,1 2 71,3 3 378,1 4-449,1 2 169,0 5-434,-1 2 0,14 1 0,2 3 0,12 0 0,-12 6 0,-4 2 0,4-1 0,-10 1 0,11-3 0,-2-6-247,-12-1-193,8-8 101,-14 2-397,6-12-7,-9 10 2,4-5 71,-13 15-69,-4 4 34,-3 4 304,-4 2-58,-1 3 3188,-2 1-3044,-2 5 818,-2 2-840,-3 7-30,-8 11 5,2-1-5,-7 11 7,6-6-441,-2 3 717,2 4-50,-4 18-72,7-11 72,0 14-206,8-17-270,7 1-299,4-1-422,7 0-653,5-2-2167,4-2-4453,1-6 7798,-3-6 0,-11-12 0,-4-5 0</inkml:trace>
  <inkml:trace contextRef="#ctx0" brushRef="#br0" timeOffset="1685">6385 1841 18953,'24'-39'800,"0"0"1,0 0-1,9-14 1,-5 7-60,-9 9-323,-5 6 2035,-4-4-2351,-5 14-96,-6-1 712,-5 13-1477,-7 5 437,-4 2 355,-20 13-386,-10 13 926,-4 6-256,25-11 0,1 0 1529,-11 13-1122,3 2 165,4 2-552,1 14-1680,13-13 889,2 11-210,17-18-268,5-3-86,9-2 35,5-4 2527,7-3-1905,3-5-2151,3-4 2750,2-4 1156,17-8-434,-13-4 311,12-7 111,-18-5-67,-1-3-271,-2-3-267,-3-3-709,-4-2 229,-5-3-342,-4-2-267,-5-2-239,-3-1-350,-5 0-34,-2 1 40,-2 1-3,-5 3 251,-3 4-291,-5 5-28,-4 5 300,-3 3 260,-6 6 272,-1 3 176,-5 4 169,1 4-541,-14 11 1081,13 0 484,-5 10-421,18-4-327,5 3-350,4 1-298,6 0-313,3 2-687,16 10-381,0-9-1635,31 14 149,-11-19 413,17 4 2563,-4-8 0,-24-8 0,2-1 0</inkml:trace>
  <inkml:trace contextRef="#ctx0" brushRef="#br0" timeOffset="2161">7244 1498 25429,'3'-7'1966,"-2"2"-1691,-1 5 2380,0 0-2613,-69 0-3924,42 12 3990,-14-6 0,2 3 34,20 19 69,5 0-107,5 0-122,5 1-311,2-2-71,7-1-179,2 0-257,8-4-28,5 0 315,3-4 202,6-2 382,4-3 242,3-3 145,2-2 3074,2-3-2659,0-3-236,0-3 314,-2-3-1132,-2-4 950,-1-4-27,-3-2-4,-2-3-95,-4-2-190,-2-1-417,-2-1 0,-3 0 0,-3 0 0,-2 4 0,-3 2 0,-4 3 0,-3 4 0,-2 2 0,-4 5 0,-2 2 0,-5 4 0,-4 4 0,-4 6 0,-2 3 0,1 3 0,2 1 0,5 1 0,4 0 0,4-1 0,6-1 0,3-1 0,8-2-713,3-2-296,5-2 365,4-3 454,4-3 415,4-3 379,1-3 857,3-2-1195,2-4-266,0-5 0,-1-4 0,1-3 0,-4-3 0,-2-2 0,3-14 0,-13 6 0,0-11 0,-14-5 0,-5 10 0,-3-11 0,-5 15 0,-4 1-1953,-2 1 508,-3 4-283,-8-4 8,2 10 1021,-6 0 198,6 11 273,0 3 192,1 3 349,0 2-836,1 5-2914,-1 5-4959,3 2 8550,2 1 0,6-6 0,2-3 0</inkml:trace>
  <inkml:trace contextRef="#ctx0" brushRef="#br0" timeOffset="3120">10572 1687 26053,'-9'-43'-108,"0"0"1,0 0-1,-1-10 1,-5 8-920,-28 4 909,5 23 463,-4 6 81,-5 7 38,-3 3-154,11 9 1,0 3-610,8-2 1,1 2 755,-12 6 1,2 2 554,-14 15-606,28-14 1,-1 0-152,3 2 0,0 0 75,-21 23-125,6 4-73,16-13 1,2 0-120,-6 19-81,12-19 1,3-1-224,5 10-154,5-3-32,8-5 644,7-6-980,21 0 168,18-12 468,5-7-127,-24-12 0,0-4 750,23-12 164,-26 4 0,1-2 97,1-3 1,1-1 276,0-1 1,2-4-538,6-10 0,4-6 0,-3 3-447,-3-1 0,1 0 0,0-3 0,2-3 0,-6 2 0,-8 4 0,-5 1 0,1-1 0,-3-1-100,-1 0 0,-2 1-424,0 0 1,-2 1-91,-2 3 1,1-2-92,2-6 1,-1 1 8,6-15 278,-9 18 1,-1 3-46,-3 6 91,-2-2-47,-6 23-25,-2 4 688,-2 12-459,-3 6 31,-5 11 256,-6 8 2479,-4 9-2461,0-6 0,-1 2-94,4-7 0,-1 1 145,-7 12 0,-1 1 108,5-10 0,1 0-196,0 2 1,0 0-594,0 0 1,2 1 551,1-1 1,2 0-35,3-3 0,1 1-49,4-3 0,1-1-144,-1 24 44,10-21 1,4-2-302,6 11-127,12 5-57,3-25 409,3-6 187,5-5 287,5-7 233,5-3 190,3-8-121,5-9 0,2-4 87,-20 5 0,1-2-482,22-10 0,-3-2 505,-23 9 0,-3-1 32,0 0 0,-1-2-420,-1 1 1,0-2-54,-2 1 1,0 0-199,19-21 0,-5 4 0,-7 3 0,4-6 0,-19 20 0,-5-2 0,-20 22 0,-10 7 0,-5 4 0,-4 7 0,-2 3 0,0 4 0,-7 14 0,14-6 0,-2 10 0,18-12 0,3 1 0,9-2 0,5 1 0,20 8-955,-3-11-150,14 5 894,-9-19 1,2-3 439,23-1 31,-22-5 1,0-3 864,13-10-519,-17-7-606,-1-3 0,-1-4 0,-3-2 0,8-20 0,-6-10 0,-14 28 0,-3-1 0,-2-9 0,-4 1 0,-1-6 0,-5-11 0,-5 21-761,-6 4-343,-5 5-281,-6 5 573,-5 4 493,-5 6 486,-5 4-270,-4 3 285,-19 12 253,14-1-233,12 5 1,2 3-569,0 7-775,1 12-4150,21-5 4555,5 5 0,4-16 1,1-2-1</inkml:trace>
  <inkml:trace contextRef="#ctx0" brushRef="#br0" timeOffset="4069">13301 1748 32767,'18'-49'-140,"0"0"1,0 0-1,-2 3 1,1 1-1,-2 4-220,-1 1 1,-1 3 299,0 0 0,-1 0 99,0 1 0,0 1-1312,-2 2 0,0 0 3306,7-28-2125,-4 5-515,-4 8 404,-3 5-77,-4 9 429,-1 7-757,-2 8 1898,-1 8-2179,-1 5 443,-3 6 1057,-1 9 900,-4 7-1083,-2 13 49,-1 8-796,1-2 1,0 2 444,4-7 0,-1 1-1514,-4 13 0,0 0 1517,5-10 1,-1 0-718,0 1 0,0 1-138,-1 1 1,0 1 403,0 0 1,0 0-310,0 1 0,0 0 641,0-1 1,0-1-407,1-1 1,0 0 564,2-3 0,-1-1 157,-5 26 1181,2-8-1185,2-10-178,2-8-4,2-8 371,1-7-387,2-8 119,1-3 900,2-8-1237,3-5 2755,2-7-2418,3-8-85,5-8-468,3-8 477,3-5-69,4-4-555,2 1 957,3 1-378,1 3 85,2 5 153,1 3 22,-1 5-382,0 5 0,-3 4 0,-3 6 0,5 4 0,-11 5 0,3 5 0,-10 4 0,-1 5 0,-2 3 0,-1 6 0,-1 2-301,-2 4-395,-1 4-580,-1 3-2373,0 1 3047,1 3 424,2-1-83,3 2 404,4 0-233,5-1-112,4-1 110,2-4 118,5-3 211,2-5 167,0-6 300,1-4 332,-1-6 413,-1-3 108,-3-5 159,9-15-1641,-10-1-75,6-15 0,-3-17 0,-7 8 0,-8 13 0,0 1 0,5-14 0,0 2 0,-1 3 0,-2 3 0,0-1 0,-7 14 0,-1 0 0,-6 17 0,-3 2 0,-7 13 0,-2 1 0,-5 9 0,3 0 0,0 2 0,4 1 0,4 1 0,1 1 0,6-2-393,3 1-1030,28 18 424,-6-15 371,21 11 339,-15-21 355,1-4 459,0-2 258,-1-5 573,-1-3-354,-4-2-1002,-1-6 0,-3-3 0,-2-7 0,-1-3 0,-3-6 0,-2-2 0,-3-3 0,-2-3 0,-3-1 0,-1 0 0,-4 1 0,0 1 0,-2 2 0,-1 4-1034,-1 3 131,1 3 192,-1 4 62,0 4-13,0 3-39,0 2-989,1 2 969,0 3 1310,3-1-895,2 3-3300,4 1 3845,5 2 0,-7-1 0,2-1 0</inkml:trace>
  <inkml:trace contextRef="#ctx0" brushRef="#br0" timeOffset="4989">15032 1499 32767,'-6'43'0,"1"0"0,0-3 0,0-6-1385,0-6 586,1-1 340,-3 1 296,0-1 156,-2-1 92,-1-1-953,-2-2 1523,0-3 160,-5 4 125,7-11 175,-2 1-1044,8-12-71,3 0 0,2-9 0,3-3 0,2-11 0,4-4 0,2-6 0,4-3 0,2-2 0,2-2 0,13-15 0,-9 15 0,10-10 0,-12 20 0,0 5 0,-2 3 0,0 5 0,0 3 0,-2 4 0,1 3 0,20 15 0,-16 0 0,13 13 0,-23-2 0,-3 3 0,-2 2 0,-3 1 0,-2 2-691,-1 0-298,-2-2 89,-2 0 454,-2-2 1028,-6 5 599,2-10 82,0 1-1263,3-13 0,3-4-199,0-2 398,1-6-199,1-2 0,0-7-169,0-2-503,4-5 272,2-4-117,5-3 227,21-27-252,-9 19 1317,-4 9 1,1 0 263,4 4-1039,1 3 0,-2 4 0,-1 3 0,-2 4 0,0 4 0,-2 1 0,0 4 0,-1 3 0,0 5 0,0 4 0,-1 4 0,6 13 0,-6-5 0,1 10-1155,-6-9-1311,-2 0 330,1 0 384,-1 0 286,3-2 365,2 1 222,2-3 286,3-2 240,3-2 290,3-2 211,3-4 352,1-4 381,3-4 407,1-3 366,1-3 183,-1-3 129,0-5 97,-1-3-1250,-5-3 1,0-2-814,7-7 0,-8 5 0,-2-1 0,0-6 0,7-16 0,-9 10 0,4-11 0,-11 15 0,-3 2 0,-4 4 0,-2 2 0,-4 5-677,-3 3-514,-5 4 114,-4 3 4022,-35 9-2945,12 3 0,-26 7 0,23 3 0,0 1 0,2 3 0,2 2 0,5 3 0,4 0 0,3-1 0,2 20 0,9-17 0,4 14 0,11-22-1519,6-2-312,5-2 746,19-1 778,-4-6 439,12-2 740,-9-6 409,-1-4 626,1-3-1357,-3-5-550,-1-4 0,-3-4 0,-3-2 0,-2-3 0,-3-2 0,-3-2 0,-1 0 0,-2-1 0,2-9 0,-6 11 0,0-10 0,-7 22 0,-2-1 0,-1 11 0,-3 2 0,-1 3 0,-1 0 0,-2 4 0,-6 7 0,2 2 0,-4 9 0,2 11 0,4-5 0,1 23 0,9-19-1510,5 10-3149,17-2 1377,0-10-770,13 7-417,-5-15-2794,18 1 7286,-16-9 1,0-2 0,-24-9 0</inkml:trace>
  <inkml:trace contextRef="#ctx0" brushRef="#br0" timeOffset="5328">16867 1756 32767,'22'-50'0,"1"1"0,-3 4 0,-4 8 0,-9 18 0,0-1 0,-2 8 0,-1 2 0,-2 7 0,-2 2 0,0 8 0,0 1 0,-3 19 0,1-6 0,-3 10-308,1-7-213,-4 14-59,1-8-3367,-2 10 4236,3-13-1906,2 0 1723,0-2-57,-1 6 54,3-11-63,-1 2 1083,3-13-1181,0-5-145,1-2 244,15-20 1256,-1 4 109,15-19-153,-4 7 86,4-6-1151,3 1-188,-8 8 0,1 1 0,14-9 0,10-7 0,-4 13 0,-13 10 0,10 1 0,-15 11 0,0 1 0,0 7 0,-1 2 0,-2 7 0,0 3 0,-2 3 0,0 2 0,-1 1 0,-2 2 0,-1 0 0,-2 3-1196,0 11-757,-8-7-4650,-5 21-3228,-8-25 9569,-5 5 1,4-22-1,2-5 1</inkml:trace>
  <inkml:trace contextRef="#ctx0" brushRef="#br0" timeOffset="7176">19496 1185 32223,'9'-55'-814,"-1"0"1,0 5 0,1 7 766,2 7 49,5 4-77,-5 15 643,1 4-689,-6 10 510,-2 4-1641,-1 5 1205,1 34-115,-2-5 14,-3-3 0,-1 1-188,-5 21-29,-9 7 270,6-29 1,0 3-85,-8 19 0,-1 0 78,5-11 0,0-1 201,-5 14 1,1-1 8,7-18 0,1-1-34,1-2 0,2 0-44,1-1 0,2-1-48,-1 28-84,8-4-3213,5-7 3021,8-4-296,5-6 337,6-6-45,21 0 203,-7-14-139,-3-8 0,4-4-155,-4-8 0,1-3 303,0 0 1,-1-3 2,2-3 1,-2-3-1798,12-14 1410,-1-7-212,-19 5 1,-2-2-315,14-16 948,-18 14 1,-1 0 1902,3-9-1651,-6 2 312,-4 5 1563,-2-12-1448,-8 20 1863,-1-7-2194,-5 22 2349,-1 3-2666,-1 2-197,-2 0 181,-1 3 191,-2 0 196,-1 1 166,-1 2 157,-1 0 177,0 2 219,-1 4 198,-3 7-547,5 1-667,-1 6-58,8-3-239,1 3-432,6 0-311,4 0 22,6 0 96,6-1 810,4-2 404,4-1 303,15-3 506,-10-5 240,11-2-1190,-6-12-209,-10-1 0,6-8 0,-15-1 0,-1-3 0,-3-3 0,1-16 0,-6-5 0,-2 0 0,-5 2 0,-5 17-7,-4 1-1549,-2 4 186,-5 3 424,-3 3 726,-3 4 72,-4 3 178,-3 4 123,-2 3 367,-2 5 202,-1 5 107,-14 14-390,11-1-200,-9 11-64,6 9-250,6 9-168,3 2-1156,11 0 983,12-15-207,2 0 40,7-2-110,4 1-205,19 11 413,0-13 228,16 7 87,-11-26 0,1-3 355,24 5-12,0-7 1,2-2 132,-22-7 0,0-1 113,15 0 0,-1-1 62,-15-3 0,-1-1-25,-1-1 1,0-2-13,-2-1 1,-1-1 318,25-11-220,-6-6-1326,-6-5 903,-5-5-178,-4-3-29,-12 8 0,-1 0 6,11-15 3,-13 15 0,-1 1 120,2-8-54,-4 4 206,-5-6-290,-6 14 149,-4-3-296,-8 15 873,-2 4-1058,-8 4 1833,-4 2-992,-5 3-139,-6 5-274,-3 3 0,-4 6 0,-1 5 0,1 1 0,1 4 0,2 2 0,4 1 0,2 1 0,6 0 0,4 0 0,6 0-131,4-1-890,5-1 205,4-1-427,4-1-121,6-4 401,4-1 361,3-5 441,16-2 638,-6-6 329,12-2 365,-10-9-865,1-2 1697,-1-6-549,-1-4-1370,-2-4-84,-2-2 0,-3-4 0,-2-4 0,-1 1 0,-2-3-442,-1 3-137,-1 2-267,-2 3 230,-5 4 116,-1 4 2217,-4 4-2207,-2 4 2178,-1 3-2421,-3 2 1107,0 2-172,-5 0 23,-1 4-225,-4 2 0,-3 3 0,-1 4 0,-1 3 0,2 3 0,-1 3 0,4 1 0,1 2 0,4 1 0,3-1 0,3 3 0,3-2 0,13 13 0,1-10-2017,14 8 1499,-2-13 465,23 3 561,-10-9 358,14 1 290,-16-11-1098,-3-3-58,-1-2 0,-2-3 0,6-7 0,-11-2 0,3-8 0,-14 2 0,-3-5 0,-2-3 0,-2-3 0,-2-4 0,-1-2-759,0 2-1712,0-2 1200,2 4 547,-1 1 286,2 2 326,-1 3 787,2 1-382,1 3 200,0 3 116,8-1 363,1 6 223,2 2 169,0 5-1190,-4 5-174,1 3 0,11 11 0,-7 2 0,9 12 0,-12-3 0,-1 5 0,4 20 0,-6-10-39,2 15-1551,-9-18 234,-2 1 159,-1-4-116,-2-2 434,-1-4 135,0-3 62,0-3-49,1-4 105,1-3 97,0-3 180,3-4 354,1-3 305,2-3 477,3-4 532,3-3 110,1-5 1399,3-4-1292,-1-5-3924,0-3 3355,0-6-214,7-22-715,-6 9-346,5-16 159,-9 18-100,0 3 242,-2 4-12,-2 4 143,-4 4 55,-2 4 26,-3 4-104,-3 3-210,0 2-206,-2 4-217,0 2-244,0 3-113,0 2 57,-3 1 2470,0 3-887,-4 4 294,-1 4-183,-1 5-9,-2 3 25,1 3-878,0 4 0,1 1-202,2 2-714,2 1-264,2 1 199,2 0-1,3 9-99,1-12 57,1 2 63,-2-15 142,0-6 175,-1-4 203,0-3 401,-1-1 41,0-9 151,0-2 33,0-8 100,1-5 91,1-4 50,4-4 211,4-4 138,4-3-34,4 1 211,4 0 199,5 3 234,3 3 99,1 3-763,2 3-721,-2 5 0,0 2 0,-1 5 0,0 3 0,0 4 0,2 3 0,12 10 0,-10 1 0,8 10 0,-15 1 0,-3 2 0,-2 5 0,-4 1 0,-3 4 0,-5 2-211,-4 3-2554,-3 1-78,-4 2-455,-3 0 3108,-4 3 0,3-20 1,0-1-1</inkml:trace>
  <inkml:trace contextRef="#ctx0" brushRef="#br0" timeOffset="7726">23775 1205 32767,'-18'-53'0,"-1"0"0,1 3 0,7 7-1105,15 8-41,4 0 1051,7 0 188,23-14 195,-4 14-252,-10 13 0,4 1-663,6 3 1,1 3 1539,22-5-166,-18 8 1,-1 2-2797,18 2 2841,-1 4-574,-1 2-463,-4 7-149,-4 2-228,10 18-807,-18 0 301,6 14 294,-20-2-253,-5 5 314,-3 8 459,-9-9 0,-2 3 25,-1-9 1,-2 1 23,-2 13 1,-2 0 63,-2-13 1,-3-1 38,-1 2 1,-3 0 24,-2-1 0,-1 0 140,-1 0 0,-2-1-872,-1 0 0,-1-1 1003,-1-1 1,0-1 128,0-1 0,-2 1-181,-8 8 0,0 0-33,9-10 0,-1-1-594,-4 7 0,1-1-82,-3 8-9204,2 6 9524,12-18 1,3-3 0,9-20 0</inkml:trace>
  <inkml:trace contextRef="#ctx0" brushRef="#br0" timeOffset="7886">24571 2412 28195,'-29'2'20,"6"0"0</inkml:trace>
  <inkml:trace contextRef="#ctx0" brushRef="#br0" timeOffset="18223">3081 3938 16101,'61'3'33,"1"-1"1,0 0-1,-2-1-235,-10 0 0,-1-2 199,6 1 1,2-1-879,3-1 1,2 0 880,-19 0 0,0-1 0,1 1 57,1-1 1,0 0 0,0 0-58,0-1 0,-1 1 0,1-1 3,0 0 1,-1 0 0,0 0 1,-1 0 1,-1-1 0,0 1-284,18-3 0,-1-1 289,-4 0 1,-1 0 7,-5 0 1,-3-1 5,-4 0 0,-3 0 246,-6 0 1,-2-1-149,17-8 34,-14 0 5,-15-1-22,-9 1-28,-13-2-33,-8 0-18,-11-1-10,-9 1 5,-9-1 271,7 7 0,-3 0-142,-18-6-48,19 9 1,-1 0 551,-20-3-364,21 6-101,-1 1-43,26 6 1390,5 0-1452,6 1 257,6 1-239,6 1 3110,6 3-3147,5 1-17,5 1 727,3 3-769,20 9-415,-11-1 349,11 8 2,-18-3-37,3 16-230,-15 8 109,-13-15 1,-4 1-165,-10 21-2727,-18-9 0,-6-2 2539,9-17 0,-1-2 1,-4 6-1,1-3 1,3-6-1</inkml:trace>
  <inkml:trace contextRef="#ctx0" brushRef="#br0" timeOffset="18956">5956 3929 18186,'8'-52'441,"1"0"1,-1 6-1,-1 6 2343,-1 10-2487,-2 11 986,-2 7-1224,-1 7 731,-2 3-898,-1 7 2580,-4 18-2261,1 3-21,-2 16-3595,5-2 3369,1 4 26,4 5-1007,2 4 1002,3 2-353,3 0 62,-1 1 5,1 0-1796,-1 0 1996,-1 0-8,-3-1-143,-1-2 209,-4-19 1,0 0 57,0 11 1919,-4 7-1858,-2-31 44,-4-6 870,-3-8-704,-3-3 3175,-2-8-3359,-3-5-112,-1-8-59,-3-7-2967,0-7 2897,-1-7-96,-1-6-1378,2-6 1374,0-6 177,12 26 0,2-1 54,0-1 0,1-1 13,1-1 0,0-3 5,1-16 1,1-2-3,2 14 0,2 0 5,-2-12 0,2-2 14,8-8 1,2 2-5,-3 24 0,2-1-3,6-11 0,4-5 1,0 9 19,12-8-17,-5 14 0,1 3-427,8 8 451,2 5 211,2 6-204,19 5 130,-13 9-14,12 7-68,-4 23-86,-15 0-35,-12-7 0,-2 4-91,-3 5 1,-3 2-280,8 19 702,-11-16 1,-3 0-671,-3 14 159,-6 1-890,-10-4 1238,-8-2-71,-14-5-88,-9-2 265,-9-5 36,-5-2-151,13-12 0,-3-2-91,12-5 0,0 0-303,-11 2 0,2-3 197,-11-3 85,6-3-145,8-6-330,9-4-488,9-6-878,10-3-2906,9-4-5047,7 1 9753,4 1 0,-3 9 0,-2 3 0</inkml:trace>
  <inkml:trace contextRef="#ctx0" brushRef="#br0" timeOffset="19647">6474 3577 23545,'48'16'-114,"1"-1"0,-4-1 1,-3 1-45,11 13-79,-12-4 59,11 10 22,-22-8-50,-5 2 416,-8 1-682,-7-1 1123,-7 3-787,-9-2-2103,-18 12 2511,-1-13 119,-14 5 327,6-15-11,0-6 392,-2-3-359,1-5-109,2-2-148,4-5-233,4-3 2885,6-4-3342,6-2 436,6-2-759,4 0 334,8-3 67,6 0 154,10-1 175,8 1 145,8-1 87,4 0 92,5 2-3043,2 0 2936,1 1-221,0 1-917,-1 0 665,-1 2-93,0 0 10,0 1-79,-14 4 1,0 1-167,18-5-428,-19 5 1,-1 0 408,11-2-37,12-5 545,-5-1 329,-3 0 93,-7-4 438,-22 1-172,-2 0 2053,-13-3-2662,-7 9 158,-5-2-1197,-5 7 2285,-3 2-1837,-4 3-4,-3-1 263,-16 8 240,9-1 377,-9 6 450,15 0 279,3 2-670,2 2-151,3 2-230,1 2-77,3 1-195,2 3-133,2-1-88,2 3-218,3-1-20,2 0-5,5 10-12,3-8-42,5 4 5,5-12 183,2-3 170,12-1 286,-7-7 155,9-1 139,-12-10-248,0-2 821,-2-5-195,-1-4 144,0-2-181,7-23-445,-10 13-153,5-17-3,-7 10-403,-4 9-736,2-6 682,-4 14 671,-2 2-350,-2 5 402,-1 2-420,-1 3 19,0 2-86,0 2 748,-3 9-534,1 0-48,-4 9 46,1 1-127,1 1 60,-1 4-52,2 0-6,1 1-47,2 1-265,2 0-57,3 0-118,4-2-71,4-1-827,13 7 325,-4-11-1015,11 4-587,-6-12-5946,-2-4 8775,-3-2 0,-10-3 0,-5 0 0</inkml:trace>
  <inkml:trace contextRef="#ctx0" brushRef="#br0" timeOffset="20097">8230 3646 19075,'1'-5'4158,"-1"0"-1069,0 5-2587,-63-23-315,23 34-44,-1-18 1,1 4-995,0 31 1088,15-6-143,1 3 186,4 0-24,2 2 25,1 15-258,7-10-144,8 3 1,4 0-175,8 1-919,14 17 673,4-29 234,9-3 107,6-4 97,6-2 100,6-4 140,5-3 120,3-3-896,-30-4 1,0 0 858,-1-1 0,2-1-104,12-4 1,0-2 25,-12 1 1,0-2-15,7-2 1,0-4-177,-7-3 1,-4-1 287,14-12-143,-19 10 0,-1-2 22,2-11-87,-4-3-1186,-10 5 1,-1-1 965,3-21 71,-5 17 0,-2-1-301,-2-21 53,-1-1 292,-3 19 1,-2-1-149,-3-17 162,2 23 0,-3 2 40,-6-4-15,-1 7 1004,-2 6-822,-5 4 567,6 9-652,-1 1 3042,9 9-2903,0 5 1182,3 4-1195,0 20-33,2-2-48,0 16-90,3-3-1076,0 7 973,3 5-1240,-1 4 1031,0 5 118,2 1-1781,0 1 1762,3-1-52,3 0-58,-1-21 0,2 0-185,9 18-180,-1-13 0,2-2-382,4 0-393,8 9-841,-16-25-7545,2 1 9152,-9-12 1,-2-2 0,-8-12-1</inkml:trace>
  <inkml:trace contextRef="#ctx0" brushRef="#br0" timeOffset="20455">8910 3863 17036,'-47'-17'969,"-1"0"1,6 2-1,6 2 93,13 5-749,11 2 1331,2 1-1600,12 3 551,5 0-522,7 1-20,22-1 14,-2 1-257,16 1 225,-8 2-986,3 2 983,1 1-45,1 1-708,0 1 653,-2 0-13,-2 0 12,-4-1-3,-6 0-128,-6-3 134,-5 0 443,-6-3-402,-3 1 1783,-3-3-1737,0-1 737,-3-2-830,0-3 200,-2-1-54,0-8-52,-3 4 42,1-4 50,-3 6 40,-2 2 165,-1 1 265,-4 0-351,-1 3-27,-2 1-32,2 3-43,-1 0-39,2 1-43,1 0-17,2 0 324,-2 4-15,4 1-138,-2 5-21,3 2-100,1 1-34,0 2-152,3 3-80,2 2-402,3 2-132,2 2-26,3 1-192,3 0-242,0 2-662,1-2-2440,-1 0 4280,-1 0 0,-7-12 0,-1-2 0</inkml:trace>
  <inkml:trace contextRef="#ctx0" brushRef="#br0" timeOffset="20656">9474 3393 21467,'-23'22'-2458,"5"-3"0,22-9 1,-1-4-1</inkml:trace>
  <inkml:trace contextRef="#ctx0" brushRef="#br0" timeOffset="20899">10211 3601 20968,'-10'-7'2384,"3"1"-1831,7 6-170,-66-7 190,33 8-1452,-11-3 1,0 2 1184,5 11-30,1 3 379,1 1-367,3 3-15,4 0-21,5 2-230,6 1-51,4 2-143,14 34-89,6-25-61,13 25-46,4-34 24,3-2-300,4-2 181,3 0-181,2-2-241,2-2-276,3-1-745,2-2-2002,3-2-4394,-4-3 8278,-5-2 0,-17-3 1,-7-2-1</inkml:trace>
  <inkml:trace contextRef="#ctx0" brushRef="#br0" timeOffset="21262">10701 3706 23183,'-49'-20'249,"0"0"1,3 2 0,7 8-119,10 17 39,1 5-4437,3 3 4325,3 2-38,5 2 1086,2 1-1111,6 0 10,2 1-10,5-1-62,2 1 951,14 6-963,3-5 11,12 3 14,1-9 11,3-3 17,4-3 74,16-4-1884,-1-9 1879,0-3 35,1-14 2074,-25 3-2115,6-7 117,-4-20-113,-14 13 317,4-20-329,-17 21-6,-2 0 33,-9-13 16,-13 1-21,-4 2 3133,-11 11-3117,5 16 0,-4 6 0,-3 4-28,-1 9 12,-15 13-40,6 16-5,3 5-524,14 6 501,18-9 6,4 3-34,4 2-28,3 2-67,7-12 0,3 0-3271,5 18 3156,-1-18 0,4-1-591,12 12-935,7-3-1495,5-1-6555,-2-6 9532,-4-6 1,-16-13 0,-7-7 0</inkml:trace>
  <inkml:trace contextRef="#ctx0" brushRef="#br0" timeOffset="22084">3259 5727 20101,'-59'9'957,"0"0"1,7-2 0,6 1-247,7-2-255,10-1 1748,9-1-2058,8-2-77,6 0 730,4-1-579,9-1-2904,6 0 2544,12 0-51,13-2 295,14-2-208,-20 1 1,2-1-130,5-1 1,2-1-792,3 0 0,3 0 664,3-1 0,2 0 154,1 0 0,1 0-29,3 0 0,0-1 0,-1 1 1,0-1-305,0 1 0,-1-1 291,-3 0 0,-1 0 126,-4 1 1,-1-1-4,-5 0 1,-1 0 129,-5 1 1,-2-1 224,21-6-346,-14 1 1266,-13 0-1277,-12 2-36,-9-1-19,-13 1 831,-7 0-838,-11-1 236,-7 0 1278,-5 1-1010,-3 0 52,0 1-707,4 2 866,4 0 317,6 3-234,6 0-88,6 2-45,5 1-254,3 0-175,3 2 1761,2 0-1883,5 2-55,3 2 1058,6 5-1099,5 4-14,5 3 9,2 4 98,2 4-16,-1 3-53,0 5-764,-2 2 803,-2 4-53,-3 1-25,-3 3-1520,-4 1 1293,-4 2-310,-3 0-733,-3-1-2599,-2 0 4059,-2 3 0,2-23 0,-2-1 1</inkml:trace>
  <inkml:trace contextRef="#ctx0" brushRef="#br0" timeOffset="23774">5901 5884 21556,'0'-8'1871,"0"1"-1456,0 7 615,0 0-991,47-13-27,-30 23 4,35-6-4,-42 28-7,-1 1 1,-2 3-12,-2-2 1,-3 1-1,-1-1 17,-4 12-11,-1-15 62,-9 13-6,2-27 22,-7-1 6,5-12 74,-11-7-97,6-5-5,-6-9-5,9-7-1,1-3 6,2-6-11,1-3-1430,2-4 1418,2-3-10,1-5-18,3-2-5,1-3 6,3-2 5,4 2-408,2 0 417,2 18 0,1 1-9,7-15-3,-5 19 1,1 1 2,20-16-6,-5 14-5,12-4 0,-8 17-5,3 3-1355,2 6 1355,3 4-6,0 2-1,1 6 1,0 3-86,0 6 80,-3 5-5,-1 4 496,-6 4-502,-3 3-11,-9 3 6,-7 3 193,-15 18-182,-10-10 886,-14 12-859,-9-17-705,5-13 1,-3-2 704,-19 11 1,18-13 0,-1-2 540,-11 1-518,4-4 22,7-5 6,5-5 45,7-2 17,5-3 27,5-1 297,4-3-201,6-1 331,3 0-561,5 2 1783,5 1-1811,5 2 22,5-1-3298,5 1 3293,8 2-448,4 1 442,5 3 0,4 1-22,-9-1 0,2-1-11,21 6-3,-18-5 0,0 1-81,17 4-34,2-1-123,0 1-106,-2 0-130,-3-2-156,-4-1-1114,12-3 665,-20-2-122,8-5-57,-25-4 51,-5-4 235,-4-4 342,-6-2 370,-3-4 330,-4 0 258,-2-1 212,-2-2 3408,-3 1-2040,-6-8-847,1 9-34,-6-4 551,4 10-790,-3 4-152,0 1-135,-3 2 263,-9 2-447,5 4-74,-7 0-66,10 3-57,1 2-39,2 3-28,4 2 23,2 6-23,4-1 6,2 3-6,6-3 12,4 0 22,6-1 5,32 10-55,-12-10-369,24 4 380,-23-12 5,0-2-11,-3-3 39,8-6-11,-13 0 6,4-7-1,-17 2 7,-1-10-12,-8 2-23,0-8 12,-5 5 5,-3-1 397,-2-1-397,-3 1-3375,-3 2 3393,0 4-1,-1 3 45,-6 1-56,3 7-6,-7 1 1,4 7 21,-12 8-21,5 1-6,-9 9-6,11-3 6,0 4 11,3 1-1720,-2 11 1703,9-6-2,1 7-3,10-11-34,13 10-22,2-8 33,14 7-28,2-11 2169,6 1-2219,6-2-62,4 0-98,-9-8 0,1 0-114,19 6 114,-18-8 0,0-1-400,11 2 59,-2-4-418,-4-1-240,-4-3-2222,7-4-2164,-5-9 2844,-4-1 792,-10-7 1012,-13 2 852,-3-2 528,-1-3-198,-1-1 409,-2-2 633,1 1 611,-2 0 2817,-1 1-2151,0 1-245,-1 2-327,-1 2 903,-1-5-1543,-1 8-469,0-3-133,-2 9-118,-1 1-101,-2 3-101,0 1-100,0 0-113,1 3 23,-1 0-140,2 1-6,-1 1-22,1 3 5,-1 4 40,0 21-40,3-9-5,3 16-17,5-15 6,4 1-6,3 0-12,3 1 12,2-2-11,1 0-11,2-2 5,-1-1-28,0-2 34,-2-4 0,-1-2 50,3-3-5,-5-4 106,12-13-101,-13 0 11,8-11 6,-11 2 6,1-3-6,-2-3-17,0-1-17,2-17-3391,0-2 3380,0 0-17,-2 8 1,-5 16-12,-1 5-56,-1 3-61,0 5-454,1 2 157,0 3 3324,3 1-3476,1 5-3442,1 1 3325,1 4-78,1 3-80,-1 2-1499,7 8 704,-4-5-576,6 5-638,-4-6 212,3-2 2613,14 4-243,7-5 464,0-2 2145,7-6 140,-24-5 583,5-2-33,-15-3-589,-2-1-633,-4 0-509,-2-1-297,-3 2-185,-2 0-157,0 2-151,-1 2 336,0 1-784,-3 5-17,-1-1-6,-3 5 40,-3 5-45,2-1-6,-2 4-22,5-2-6,1 0-22,1 2-29,2 1-55,0 2-56,3 0-431,5 9-3287,0-5 3169,3 5-308,-3-9-1672,-1-2 20,-1-1-2090,-1-2 4778,-2-1 0,-1-6 0,0-2 0</inkml:trace>
  <inkml:trace contextRef="#ctx0" brushRef="#br0" timeOffset="23941">8487 5386 16353,'0'0'0</inkml:trace>
  <inkml:trace contextRef="#ctx0" brushRef="#br0" timeOffset="24456">9136 5473 21691,'0'-4'2072,"0"0"-234,0 4-1754,-65-41-1176,42 34 1111,-15-15 1,3 7 8,24 25 373,2 2-367,5 2 0,1 3 194,3 3-194,3 1 5,3 2 6,6 0 0,3 2-823,4 1 800,4 1-5,3 1 5,3 1 1,3 0-1,4 0-11,1-1-11,0 0 0,-2 0-22,-3-2 11,-5 0 255,-5-3-267,-5-1 1,-7-1-6,-5-3-17,-6-2-17,-6-1-10,-6-2-52,-7-3-44,-6-2-50,-5-4 126,-4-2-260,-5-3-12,-2-4-1062,-2-4 1101,0-4 51,4-4-265,4-3-660,1-15 130,14 5-354,4-10-380,15 8-488,7-1-302,5-1 341,5 0-236,1 0 1838,0 0 868,-1 3 637,-2 0-43,0 5 196,-2 0 140,-3 5 180,0 1 111,-2 4 2757,-1-2-2818,-2 7-168,-1 0-214,-2 7-54,0 2 67,0 1 308,0 7-1054,0-1 275,0 7-342,0 2-34,0 2-38,0 5 16,-2 16-112,0-4-1064,-3 13 1030,0-9-11,-4 2-50,-1 2-106,-3 0-169,-3 2-336,-3 1-739,-1-1-2341,-1 1-5047,2-7 8805,4-6 0,7-15 0,3-7 0</inkml:trace>
  <inkml:trace contextRef="#ctx0" brushRef="#br0" timeOffset="24680">9686 5477 24785,'-29'52'-40,"-1"-1"1,3-3 0,7-6-79,16-2-72,3 0-73,6-2 632,5-1-1595,18 12 162,-3-17-2429,10 8-713,-8-20-5625,-4-6 9576,-3-3 1,-10-7 0,-5-1 0</inkml:trace>
  <inkml:trace contextRef="#ctx0" brushRef="#br0" timeOffset="24846">9796 5171 21271,'-18'31'-9831,"5"-2"7373,21-3 0,-4-13 1,-2-5-1</inkml:trace>
  <inkml:trace contextRef="#ctx0" brushRef="#br0" timeOffset="25218">10332 5525 18851,'-50'11'29,"1"0"1,3-1 0,9 3-1,17 11-29,4 3 1444,5 1-1450,3 1-17,4-1 23,3 2 936,3-3-936,3 1 0,4-3 0,2-1 736,18 11-714,-9-16 12,14 8 5,-13-20 17,1-2 5,3-3 7,1-2 4,2-4-4,0-3 16,0-6 112,7-13-84,-10 3 117,6-25-139,-20 15-23,-2-15-5,-8 11-18,-5-2-4,-3 0-1,-4 0-6,-3 1 7,-4 4-18,-2 4 23,-2 4 1914,-2 6-1959,0 4-6,0 4-2415,3 5 2265,-3 3 21,9 5 131,0 5-265,7 3-101,3 4-140,2 3-207,2 3-246,5 1-499,5 1-1142,5 1 2604,7 0 0,-9-10 0,1-1 0</inkml:trace>
  <inkml:trace contextRef="#ctx0" brushRef="#br0" timeOffset="25568">10947 5459 26553,'-3'-22'28,"-2"12"-5677,-7 61 5654,3-9-5,-1 19-11,4-15-922,1 4 911,1 0-485,1 0 484,0-1 18,2-2-275,-1 6 286,1-19 5,0 2 39,-1-22 1840,0-6-1705,0-8 2143,8-24-2149,10-13 2568,5-10-2736,9 0-22,-3 10 45,4 0-6,2 1 5,2 3-22,2 3-5,0 3 5,-2 4 0,-1 4 1,-4 4-2951,-3 5 2933,-2 5-1976,-3 3 1965,0 4 162,1 5-341,25 26 67,-16-7 109,-7-3 0,0 0-249,2 8-711,5 19-29,-10-9-3907,-8-7 1,-1 0 4873,-3 0 0,-2 0 1,-6-25-1</inkml:trace>
  <inkml:trace contextRef="#ctx0" brushRef="#br0" timeOffset="26423">2727 7762 21824,'45'7'32,"-1"-1"1,1 1 0,-2-1-1,0-1 1,-3-1-972,5-4 0,-2-2 942,5 0 0,2 0 2,3-1 1,1-1 8,2 1 0,4-2-5,-4 1 0,3-1 1,-2 0-479,-12 2 0,-2-1 1,1 0 468,11-1 0,2-1 0,-4 1 17,0-1 0,-4 0 5,-4-1 0,-1 0 20,-6 1 0,-2-1 138,24-6 100,-15 0 1120,-11-7-1170,-18 4-107,-6-5 88,-18 3-138,-40-21-40,10 15-183,4 5 1,-2 2 266,-10 2 34,-1 2 40,2 3 39,5 0 0,5 2 1775,8 2-1804,8 2-61,7 1 59,6 2-154,3 0-62,2 1 6,6 0 22,2 2 6,9 1-11,6 5-1,6 2 6,7 3-1354,5 5 1360,3 4-6,2 4-2359,0 4 2331,-3 3 11,-2 4-866,-5 1 844,-5 0-16,-6 2-24,-5 0-1349,-7-1 1181,-5 1-256,-4-2 564,-7-1-2907,-3-2 2835,-9 2 0,8-18 0,-2-2 0</inkml:trace>
  <inkml:trace contextRef="#ctx0" brushRef="#br0" timeOffset="27191">6532 7537 25674,'-11'17'56,"0"3"-51,6 10 6,-1 1 6,0 2-1987,0 0 1981,-2 1-16,0-1 627,0 1-616,-2-4 342,0-1-124,-16 8-107,9-17 191,-18 4-162,18-21-2219,-11-10 2174,13-4-17,-5-11-268,8-1 235,0-7-70,3-3 64,2-7-17,4-5-688,1-4 679,6 10 1,3 0-14,3-23-6,0 21 0,2 1 17,7-13-6,2 3 17,0 5 11,5-10-33,-6 19-1,4-7-16,-8 20 0,0 4 2859,10-1-2876,-5 7 342,9 1-314,-7 9-22,2 2 79,11 13-96,-10-1 5,8 13-50,-10 11 23,-9-5 866,0 13-933,-12 6 74,-10-13 1,-4 0 42,-7 22-366,1-23 1,-3-4 371,-10 0 44,3-10 0,-1-3 17,-6 3 22,-16 4 12,30-21 22,3-3 6,3-1-1,4-2 146,2-4-18,5 3-240,0-3 738,3 5-861,2 1 79,1 0 0,14 1 28,3 2-6,13 2-797,1 2 746,4 3-27,4 1-34,1 2-39,0 0-87,-13-4 1,1 1-1543,16 6 1514,-17-7 1,0 0-480,14 3-543,-12-5 0,0 0-1087,16 2-2028,14 0 3749,-19-6 1,-20-3 0,-3 0 0</inkml:trace>
  <inkml:trace contextRef="#ctx0" brushRef="#br0" timeOffset="27534">7259 7533 21121,'-43'-26'121,"0"1"0,4 0 1,8 10 1550,17 17-1677,4 2-18,4 3 1,3-1 0,3 1 16,3-1 638,2 1-609,6-1 348,2 0-332,6-1 45,15-2-56,-5-1 135,32-5-73,-33-1 1080,15-4-951,-24-4-119,-5 0-4,1-5-12,-6 2 0,-2-2 5,-1 1 85,-2-7-101,-2 7-12,-1-2-10,-4 8-35,-3 2-16,-3 1-11,-3 2-11,-2 2 11,-4 2 27,-3 1-10,-4 5-6,-2 2 0,1 5-3431,-7 10 3408,11-3-563,-4 32 524,18-21-50,6 19-173,19-4 83,2-11-78,12 13-118,-2-16-190,4 2-1098,5-3 252,3 0-1131,5-2-2197,3-2 4762,-19-11 0,-2-2 0,3 0 0,-1 0 0</inkml:trace>
  <inkml:trace contextRef="#ctx0" brushRef="#br0" timeOffset="28551">8229 7465 23951,'-54'-34'48,"0"1"1,5 1 0,5 13-32,9 31-11,2 3-18,2 2 650,6 2-683,4 2-6,5 2-38,4 1-18,6 2-5,2 1 169,3 0-219,5 1-68,2-1-398,6 0 275,3 0-111,2-1-91,5-1-44,4-1 16,4-3-458,5-2 560,5-4-7,4-5-55,3-3-28,4-5 24,-14-3 1,4-4 333,14-5 1,0-2 326,-10 3 1,0-2-601,6-5 0,-4-1 1108,-2-5 157,-7-3 66,-5-1-27,-6-2-79,-6-1-76,-2-13-109,-9 13-67,-1-7-67,-8 16 585,-18-4-926,3 11-34,-18-3-17,6 13 667,-5 3-690,-1 4 1051,-1 3-1056,2 5 6,2 3-23,3 2 775,3 4-871,-2 14 63,8-7-18,0 9-66,10-2 78,4-9 6,3 4 27,5-12 29,4-2 467,3-2-434,2-1 1,4-4 10,2-2 6,3-4 6,1-2 66,11-10 58,2-6-74,-1-4 11,-7-2 11,-13 4 152,1-10-124,-6 6 1,0-6-1,-7 10 17,-1 3 6,-2 2-22,0 3-12,-1 3-62,0 1-49,0 4-113,-1 0-50,-1 1-12,0 2 34,-1 2 29,-1 4-3332,-1 4 3404,-1 4-11,0 5 6,2 1-2275,1 1 2263,2 0 12,1-1-7,4-1 12,2 0 0,25 12-5,-6-14 1043,21 9-1032,-10-20-1,4-2-367,4-4 362,1-4 22,0-4 1,-1-6 5,-1-5 22,-2-5-11,-3-3 6,-3-4 11,-5-2 1375,-3-6-1387,-3-5 1,-2-5-34,-4-4 6,0-4 0,-3-3 11,-3-1 0,-2-1 17,-4 3 5,-2 5-792,-2 6 826,-4 8 972,-1 8-977,-3 6 473,-2 7-501,-1 5 1300,-1 4-1351,0 4 1195,-2 3-1201,-6 11 416,3 1-415,-7 12-18,-3 17-714,6-3 720,-6 17-5,9-8 5,0 5 0,2 5-22,2 3-11,0 2-1756,5 0 1711,2-1 0,6-2 27,7-22 1,4-1 22,11 15 28,-3-20 1,4-3-7,20 3-2,-5-15 0,3-3 22,-9-4 0,0-2-3,13 1 1,-1-3 5,-11-5 0,-2-2 0,1-1 0,-2-1 11,30-13-5,-6-4 11,-5-6 16,-7-5 7,-5-4 10,-6-6-5,-5-4-1002,-3-5 980,-4-3 5,-2-4-1304,-5 0 1321,-3-2 0,-4 1-1556,-2 2 1561,-2 3-11,-2 5 62,-2 4-33,-2 6-919,-2 7 951,0 6 832,-2 5-837,3 8 1838,-2 3-1905,4 9 1166,0 1-1222,0 3 3420,-1 4-3403,-2 6 16,-2 7 6,-8 27-8,6-16 0,1 3-690,0 1 1,0 1 683,0 3 1,1 0 2,0 22-28,3 2-31,3-16 0,3 2-6,0-12 1,1 1-54,1 11 1,2 0-99,1-14 1,0-1-258,0 0 0,1 0-768,1 0 0,-1-1 653,1 5 0,-1-2 0,1 1 1,-1-1-1</inkml:trace>
  <inkml:trace contextRef="#ctx0" brushRef="#br0" timeOffset="32611">21262 12278 24575,'0'0'0</inkml:trace>
  <inkml:trace contextRef="#ctx0" brushRef="#br0" timeOffset="36414">2658 9894 22661,'-3'0'-1042,"0"0"804,3 0 206,68-15-3439,-19 9 3455,6-4 0,4 1 9,-17 4 1,-2 2 2,6-2 0,1 0-43,3 0 1,1-1-1060,2 0 1,0 0 1110,1 0 1,3-2 7,-4 1 0,2-1 0,-2 0-414,8-1 1,-1-1 407,-9 2 1,1-1-1,-4 0-183,0 0 0,-3-2 212,12-5 1,-3-1-23,-16 4 0,-1 0 5,8-5 1,-3-1 25,4-6 50,-8 0 57,-8 0 1050,-3-7-956,-15 8-39,-2-7-55,-17 11-46,-7-2-16,-8 2-12,-9 1 51,-7 3 44,-7 3-803,-5 4 910,-4 3-1023,0 2 1067,1 2-32,7 1 1050,7 1-1140,9-1 1507,11 0-1647,7 1-62,6 0 1942,4 0-2178,1 0 208,7 4 50,2 2 17,8 7-61,5 3 33,5 2-11,5 5 0,4 0-598,4 5 604,3 0-303,0 3 274,-1 2-5,-1 1-33,-5 2-57,-5 2-140,-8 0-1382,-9 23-842,-15-11 2482,-4-12 0,-2-2 0,-4-7 0,-1 0 0</inkml:trace>
  <inkml:trace contextRef="#ctx0" brushRef="#br0" timeOffset="37498">5856 9558 19031,'0'-12'3086,"0"2"-2677,0-20 0,-1-5-1635,0 7 1469,0-10 1,0 0 109,0 19 482,-1 5-599,1 4-75,-1 6-273,1 4 33,0 6 68,1 6 62,3 21-23,0-1-17,1 19 0,-1-8 11,-3 13 1,-1 2-712,0-26 1,0 0 691,-2 27 0,0-3-3,-6-10 22,-6 11-5,2-19 28,-4 6 882,4-24-798,1-7 22,-1-6 11,1-6-55,0-8 45,-5-16-102,3-4-377,-2-14 383,8 3 274,3-5-290,2-5-15,5 11 0,1-3 3,4-21-14,-1 20 0,2 0 8,3 1 1,0 1 10,7-17-22,-5 20 1,-1 3 21,5-7-2848,0 5 2843,-2 5 11,0 5-11,-2 5-17,-1 5 6,-2 3-11,0 3-6,0 4-23,0 3 253,9 8-247,9 14 11,3 4 827,4 15-826,-8-1 2762,1 6-2757,1 5 22,0 4-16,1 0-1639,0 1 1627,1-5 0,0-3-623,-1-7 640,-2-6 0,-2-6-5,-5-7 16,-4-5 28,-4-6 90,-4-4 762,1-17-835,-3-3 0,2-16 1272,-1-1-1288,-2-6 5,0-5 16,-1-5-32,-2-3 7,-1 14 1,0-1-15,0-18 127,-1 12 1,0 2-110,0-1-1,0-16-5,-1 33-34,0 0 0,0 14-50,0 6-56,0 2-129,0 3-281,-1 0-71,1 5-1473,0 22 631,2-3-5550,7 35 6120,1-17 0,-2-6 0,-2-13 0</inkml:trace>
  <inkml:trace contextRef="#ctx0" brushRef="#br0" timeOffset="38232">6795 9417 26172,'-17'12'-22,"8"11"5,15-2 22,9 7 7,0-11 21,5-3 18,1-2-23,2-4 11,0-2 39,7-5-16,-8-4 11,4-5 145,-7-11-112,-6 2 6,2-9-22,-9 5-17,-2-2 0,-2-1-3325,-4-12 3296,-2 10 12,-2-8-146,-4 14 123,-2 2 18,-1 1-18,-3 4 1,-2 2 11,-2 4-12,-2 3-10,0 2-7,-1 3-16,-1 3 12,2 3-24,0 5 3326,3 3-3353,3 3-12,2 3 23,5 2-16,3 2 27,3 1 220,2 1-237,3 1-270,4 0 231,6 2-17,4-1-66,7 1-337,20 9 134,-5-10 163,-12-11 0,2-2-699,14 2 530,2-3-1927,1-5 2046,1-4-102,17-7-178,-17-6 470,11-5-1533,-23-5 1622,-3-2 35,-4-5-47,-4-1 97,-4-2 1458,-3-2-1397,-4-1-5,-2 1 166,-2-1-133,-2 3 2258,0 1-2207,-2 3 39,-2 4 650,0 5-667,-2 2 174,0 5-359,-2 3 325,1 2-431,-1 2-23,0 2 17,-1 2 6,-1 3 11,-1 5-5,0 3-18,-1 3 40,2 2-28,2 1-6,1 2 17,4 0-50,2 0 38,4 0 1,4 0 6,3-2-1,4 0-5,3-3-17,18 1 22,-9-8 12,26 0 16,-25-11 17,7-4 51,-9-13-28,-10 0 22,2-8-17,-13 3 56,-2-12-84,-4 6-311,-2-10 311,-3 12 0,-2 1-22,0 1 11,-2 2-6,1 4-11,1 3 1,0 4-7,2 4-117,-1 2-431,0 3-504,1 1 262,0 5-290,1 2-471,0 6-1383,0 1 2929,3 3 0,-2-7 0,1 0 0</inkml:trace>
  <inkml:trace contextRef="#ctx0" brushRef="#br0" timeOffset="39156">8095 9289 20699,'-3'-4'3630,"0"0"-930,3 4-2723,-18-24 7,15 19 4,-8-13 12,20 26-5,7 6-6,0 1-12,2 3 23,0 4-711,0 2 677,-1 3-3200,3 15 3183,-5-9 23,3 9-103,-6-15 108,-2-4 6,-1-4 17,-1 3 51,-3-11 467,-1 0-434,-4-10 3317,-2-1-3345,-4-2 158,-3-1-186,-5-5 51,-12-6-29,4 2 12,-8-4 11,10 5 16,1 1 1,5 0-6,2 2-34,6 1-27,3 1-46,4-3 1,7 1-6,5-4-11,8 1-17,6 0 5,7 0-22,4 0-11,4 2-11,1 1-45,1 2-3209,1 0 3136,-1 3-118,-11 1 1,0 1-1834,18 1 1844,-17-1 1,-1 1-1110,14 1 633,-1 1 68,-1 0 50,-10-1 0,0 0 628,6 1 2308,14-3-1950,-38-2 106,-5-3 2163,-5-2-2073,-2 0 1348,-4-3-1382,0 1-39,-3-3-16,-2 1-74,-4-1-21,-2 1 475,-19-2-621,7 6-45,-16 0-6,1 14-84,8 1-11,-11 8-11,13 0-6,-9 12-22,11-5 11,-8 17-17,20-15-5,2 14 5,13-16-11,5 3 5,7-11 1,3-2-12,3-3 18,3-2-12,2-4 16,2-1 7,0-5 16,0-3-262,0-4 296,-2-3 0,-3-3 195,8-23-3416,-14 14 3288,7-17 17,-16 20 28,-1 1-12,-3 2 333,-1 0-360,-1 7-18,-1 0-4,0 9 3212,-1 2-3342,-1 4 23,-1 1 11,-2 5-11,0 3 11,0 4 0,-2 13-6,3-5 12,1 9-18,2-9-3385,3-2 3386,3 1-345,4-2 345,5-1-17,4-3 22,5 0-22,7-4 17,5-4 5,5-4 1,2-5-1,4-7 6,-2-4 17,1-7-17,-4-5-658,-3-4 686,-4-5 8,-13 6 1,-3-1 8,9-19-26,-11 14 1,-3-1 8,3-20-5,-2-5 5,-3-3-26,-6 30 1,-1-2 22,0-14 1,-1 0-4,-1 12 0,0 0-459,-1-9 1,0 1 520,-4-9 34,-3 6-112,-3 9-6,0 7 2422,-4 6-2422,4 10 387,-3 4-387,7 12 898,-1 6-898,1 7 0,-1 9 0,-2 29 1086,1-4-1086,2-13 0,0 1-1803,-2 26 1803,3-29 0,0 1 0,0 3 0,-1 0 0,1 2 0,0 0-104,-1 0 0,1 4-1845,2 5 0,1 7 0,1-4 1514,4 3 0,0-2 0,-3 11 0,2-8 0,7-14 0</inkml:trace>
  <inkml:trace contextRef="#ctx0" brushRef="#br0" timeOffset="39905">10890 9339 20314,'18'-53'905,"0"1"1,-3 6-1,-3 7 482,-8 13-1141,-6 11 190,-4 9-397,-6 4 158,-4 7-158,-4 5-33,-4 11 5,-1 5-263,-2 9 252,1 6 12,2 7-7,1 6 6,3 5-5,11-28 0,0 1-1,0 1 1,2 0-633,0 1 1,0 0 614,0 0 1,1 0 5,1-2 1,0 2-4,0 23 1,1 0-1352,2-23 0,0-1 1363,-1 16 0,3-4 8,2-14 84,0-10 95,0-10 634,-1-11-695,-3-9-84,-1-12-17,-3-10 11,-1-8 680,0-10-707,3-6-1,1-7-6,7 11 1,5-14 0,0-3-1,-1 10 3,0 2 1,1-2-3,0 8 1,2-10 0,1-1 0,0 3 0,-2 13 9,2 6 1,0 5 0,4-11 0,-1 1-686,6-7 680,-2 5-16,1 6-1,-2 5-5,1 5 5,-1 7-16,1 3 0,-1 6-18,2 4-4,-1 4 4,2 3 7,1 7 16,3 6 6,14 23 5,-8 1-524,-9-8 1,-3 3 523,7 24 0,-14-23 1,-2 2-6,0 1 0,-3 2-6,-1 1 0,-2 0-8,-2 0 0,-1 1 196,-4-1 0,-3 0-202,-2-1 0,-3-1-225,-3 0 0,-4-2 239,-2-1 1,-3-1 2,-15 9 0,-3-3-140,9-10 1,-2-1 147,-10 5 1,0-2-6,13-11 0,1-3-6,-28 10-6,6-4-10,9-7 98,9-5-356,10-4-382,8-4-117,9-6-2213,7-4 2869,9-8 1,-4 8 0,4-2 0</inkml:trace>
  <inkml:trace contextRef="#ctx0" brushRef="#br0" timeOffset="40966">11760 9235 22661,'-53'7'267,"0"0"0,4-1 0,4 3-111,14 5 1,3 3-84,-16 8-56,16-8 0,1 0-6,-5 8 6,6 0-12,7-3 12,7 1 680,3-2-691,6-2 233,1-3-245,4-3 29,1-2 158,4-3-69,2-1 428,4-4-176,14-4-213,-3-4 101,26-12-123,-18 1 17,10-9 139,-5-3-134,-12 5-22,4-7 22,-14 11 152,-1-2-146,-6 8 100,0 1-184,-6 9-39,-1 2-51,-5 15 17,1-3 11,-3 14 6,3-5-6,2 1-22,0 2-6,1-1-39,16 19 45,-4-17 11,16 11-11,-8-22 22,3-5-11,1-4-6,2-3-5,1-7 11,2-5 0,1-9 28,1-4-3403,0-7 3386,0-4 6,0-4-368,-2-6 362,-2-4 0,-3-6-1081,-12 26 1,0-1 1069,-2-2 0,0 0 8,0-1 1,-1 0-279,0 0 0,-1 0 284,0 0 0,-1 0 14,5-29 0,-2 3 39,-4 7-5,-2 8 242,-3 9-304,-2 8 0,-1 9 1977,-5 5-1977,3 8 879,-3 4-879,3 7 0,-2 7 0,0 8 0,-3 9 0,2 6 0,-1 6 0,4 7 0,2 4-288,2 7 288,1-29 0,1 1 0,1 2 0,0 0 0,1 0 0,1 3-548,2 16 1,0 1 398,-1-13 1,-1 1-14,2 14 0,-1-2-26,-1-16 0,-1-1-210,1 11 1,1-1 176,-1-14 0,-1 0-45,2 4 0,0-1-1118,0 7-100,-3-17 599,-5-5 2664,-3-19-3067,0-10 329,-2-9-121,2-7 391,-2-6 1712,1-5-822,-7-23-1582,3 10 1652,1 16 1,0 1 417,-5-14 106,0 2-73,-3 4 141,2 3-35,-2 6 1155,-15-9-1574,12 19-95,-10-5-62,18 20-95,4 1-85,3 2-105,3 1-23,2 0 1701,4-1-1650,6-1 16,46-11-17,-11 3-946,-2 0 1,8-2 0,-5 1 951,-9 1 0,-1 1 3,24-7 0,-1-2-816,-28 8 1,-2-1 823,26-15-1004,-3-2 1010,-6-3-312,-5-2 345,-7 0 157,3-16-50,-15 16 1614,0-8-1132,-15 14-286,-4 11 1691,-1 0-1501,-4 9 1291,1 5-1739,-2 1 672,1 2-756,1 2 377,-2 12-394,0 2 23,-1 12-11,-2 2 61,0 29-64,2-23 0,0 3-917,0 13 1,-1 1 907,1-10 1,1-1-1,-2 11 1,1-4-6,-1 7 16,1-22 1,1-2-6,-1 5-1382,-1 1 1393,2-16-292,-1-1 365,4-16 84,-1-2 17,1-4 1442,1-3-1431,6-14-173,2-2 16,8-13 1333,1 4-1322,2-2-5,3-1-27,2 1 32,0 2 6,-1 4 56,7-3-95,-11 9-6,4 2-5,-13 10-17,-3 5 11,-1 0-28,1 4-34,10 10 29,-2 1-68,19 22 6,-12-10-507,8 11 367,-10-10-212,6 12-1104,0 2 341,-2-2-1052,-3-5-852,-7-16 2375,1-1 1,-7-9 0,-1-1-1</inkml:trace>
  <inkml:trace contextRef="#ctx0" brushRef="#br0" timeOffset="42457">13441 9324 17984,'17'-46'1090,"1"1"1,-1 3-1,-3 7-267,-3 13-72,-1 4 1325,-5 6-1533,-2 3 378,-1 6-557,-3 2-82,-1 5-270,-2 2 880,-3 7-875,-3 4-23,-2 3-5,-5 15 11,6-7-309,0 9 309,8-12 0,1 1-6,4-3-39,11 13 56,5-12 40,3 3-3313,-1-17 3296,-6-7-1,-2-2 7,1-4 223,0-4-179,0-5-17,1-4-11,0-5 6,0-4-23,-1-3-2257,-1-2 2302,0 0-28,-2 2 2090,2-7-2146,-4 13 0,0-2 0,-5 14 0,-1 5 0,-1 1 0,-1 3 0,-2 10 0,1 1 0,-2 12 0,1 0 3305,0 4-3305,1 2 0,1-1-69,1 0 69,2 0 0,3-3 0,5-1 0,2-3 0,3-2 0,2-3 0,2-3 0,1-5 0,0-3 0,12-7 0,-8-4 0,7-5 0,-11-3 0,3-11 0,-8 4 0,0-9 0,-9 8 0,-4 1 0,-1 0 0,-1 3 0,-1 0 0,-2 2 330,-2-3-330,0 7 0,-1-2 0,3 10 0,0 1 0,2 1 0,0 2 0,5 8-13,2 1-183,5 8-50,3-1-62,1 1-73,4 1-61,1-1-45,4 0-12,2-1-257,18 1 582,-10-7 112,13-2 146,-5-8 169,-5-9 150,4-9 68,-11-12-259,-12 4 29,-5-3-11,-7 8 16,-3 2 17,0 1-22,-3 3 129,-4 0-275,-2 6-28,-5 2-44,-3 6-18,-4 1 1,-3 5-6,-3 1 22,0 6-5,-1 3 5,2 2-44,-2 9 11,7-4-17,-1 6 17,11-9 22,2-1-11,3-2 0,0 0-11,4-2 11,2-1-3409,2-1 3392,3-1 6,3 0 28,2-2-23,1-3 28,2-2-55,20-7 38,-14-3 23,14-6 0,-17-2 6,-2-3 11,0-2 16,-3-2 102,3-9-117,-7 9 3346,0-5-3392,-8 13 0,-1 3 0,-1 3 0,-1 3 0,-1 3 0,0 1 0,-2 1 0,-1 2 0,-3 2 0,-1 4 0,-2 3 0,-1 2 0,2 3 0,-1 0 0,5 2 0,2 0 0,2 8 0,5-7 0,2 5 0,12-3 0,-1-7 0,7 4 0,-3-9 0,0-4 0,14-1 0,-9-6 0,9-3 0,-11-4 0,-3-5 0,0-1 0,-3-3 0,0-2 0,-3-2 0,-1 0 0,-1 0 0,-2 2 0,-3 1 0,-2 4 0,-1-2 0,-3 9 0,0-1 0,-2 8 0,0 1 0,0 5 0,0 2 0,4 16 0,-1-2 0,3 11 0,4 7 0,4 2-900,1-1 900,3-4 0,-2-15 0,2-1-277,3-5 277,2-2 0,2-5 0,2-4 0,-1-5 0,2-5 0,-3-5-46,15-27 46,-16 11 0,8-19-2219,-21 18 2219,-3 1 655,-3 2-655,-2 2 0,-2 3 227,0 5-227,-1 3 40,1 5-40,-1 2 2520,0 2-2520,0 2 0,0 10 0,1 2 0,1 13 0,2 4 0,0 8-2085,0 7 2085,0 5 0,-1 6 0,-2 3 0,0 5 0,-3 0 0,1-29 0,0-1 0,-1 1 0,-1 0 0,0 1 0,0-1 0,-1 2 0,-1-1 0,0-1 0,0 0-655,-2 0 0,0-1 655,-10 27 0,-2-8 0,-1-11 0,0-13 0,2-13 0,1-8 0,-1-28 0,7-1 0,0-23-163,9 0 163,5 7 0,2-2 317,1 8 1,1 1-318,4-13 0,3 2 0,0 11 0,1 3 0,2-2 0,1 2 0,3 0 0,0 1 0,1 1 0,2-1 0,13-8 0,1 1 0,-9 9 0,2 1 0,8-8 0,1 3 0,-12 9 0,0 3 0,0 0 0,0 0 0,-1 1 0,1 0 0,26-15 0,-3 3 0,-4 0 0,-5 2 0,-7 1 0,-7 1 762,-6 1-762,-8 3-84,-6 3 84,-5 2 195,-7-2-195,-1 7 1200,-6 0-1200,3 6 0,-1 3 743,0 0-743,2 2 107,1 0-107,1 0 0,2 0 0,0 1 0,2 3 0,0 3 0,-1 6 0,1 4 0,0 23 0,3-4-516,2 2 1,2 1 515,5 15 0,-3-17 0,1 0 0,7 19 0,2 1 0,0-1-2100,1 1 2100,-3-5 0,-9-18 0,-1 0 0,-3 14-35,-11 10-2018,-12-31 1,-5-3 1581,-1-3 0,-2-2 0,-18 14 0,12-16 0</inkml:trace>
  <inkml:trace contextRef="#ctx0" brushRef="#br0" timeOffset="48027">3041 11365 19315,'-53'8'353,"0"0"0,6 0 0,3 0 1014,-7 2-868,3 4-196,22-3-348,3 0 45,20-3 219,8-3-157,6 1 27,9 0 12,11-3-11,12 0-713,14-7 654,-24 1 0,3-1-15,3-2 1,2-2-3,3-1 0,1 0-805,2-2 0,1 0 796,2-2 1,0 0-1074,2-1 1,-1-1 1073,1 0 0,-1-1-1,1 0 1,-2-1 2,-1 0 1,-1 0 2,-2 0 0,-2 0 8,-4 0 1,-1 1-195,-4 0 0,-2 0 259,22-13 67,-14 3 28,-11 2 11,-13 4 694,-8 2-738,-6 2 1157,-9 1-1062,-29-4-173,6 8 10,-25-2 1255,17 11-1193,-2 2 45,1 1-6,4 2 297,5 1-386,9-1-62,6 0-50,7-1-12,5 2 17,1-1 1619,3 3-1574,9 10-28,2-2 0,7 9-6,2-6-5,2 1 16,3 0-10,4 0-106,2 1 94,1-1-44,0 2-23,-2 2-73,-2 1-711,-4 2 369,-5 2-341,-7 2-4621,-6 18 4834,-11-5 1,2-7 0,-5-15 0</inkml:trace>
  <inkml:trace contextRef="#ctx0" brushRef="#br0" timeOffset="48714">6235 11094 13908,'-3'-45'725,"0"-1"0,1 1 1,-1-5-1,0 3 963,1-5 0,0 6-1301,1 7-85,0 0 1324,0 26-1514,1 6 786,-1 4-943,1 2 3338,-1 5-3315,1 4-3122,5 21 3183,1 0-28,5 18-190,-1-4 179,-1 5 0,0 5-1065,-3 5 1065,-2 4-496,-3-30 0,0 0 498,-1 1 1,-2 0-3,0 0 0,-1-1-3,0 0 1,-2 0 18,-7 27-22,4-23 1,-2 0 5,-4 15 1847,-2 5-1847,6-28 203,2-7-142,2-6 79,2-7 1320,1-3-1264,1-4 1685,-1-4-1780,0-4-62,-3-7-17,0-6 6,0-6 17,0-5-22,2-5 5,2-2 198,1-1-215,5 0 6,3 0 11,5 3-11,4 3-17,1 5 11,12-3-11,-4 11 6,8 0-6,-6 11-6,2 4-5,1 3 22,1 2-45,20 9-191,-12 1 197,14 9 6,-18 0-6,-2 2-388,-4 3 360,-3 1 0,-5 1-11,-6-1 22,-6 1-5,-6-1 16,-8 0 17,-9 0 6,-9-2-17,-12-2 0,-3-2-50,-12 5-466,9-7 1,-1-1 397,-2-6-38,3-3-52,6-4-72,5-2-123,7-5-157,7-3-236,4-5-3014,9-11-5365,5 6 9203,5-6 0,-2 16 0,-1 2 0</inkml:trace>
  <inkml:trace contextRef="#ctx0" brushRef="#br0" timeOffset="49045">6972 11289 22094,'-3'41'159,"0"0"0,0-3 0,5-8-42,12-15 18,3-2-7,4-2 85,15-1-129,-5-5 135,22-3-3483,-22-7 3416,6-3-2018,-15-4 2073,-1-4 437,15-30-292,-13 11-167,-6 5 1,0-1-262,0-11 395,0-1-6,-3 2 7,0 5 10,-3 5 1750,-2 10-1666,-4 5-52,-2 9-356,-1 3 581,-6 26-582,1-2 6,-6 24-5,0-3 2822,-3 5-2828,-1 6-3204,-3 1 3204,0 4-11,0 1-1003,0 2 986,7-28 0,1 0-56,0 2 0,0 0-110,0 1 1,0 1-238,0 0 0,0 4 431,1 1 0,0 5 0,0-6 0,-2 17 0,2-14 0,1-1 0</inkml:trace>
  <inkml:trace contextRef="#ctx0" brushRef="#br0" timeOffset="49519">9108 11189 20404,'-11'-44'362,"0"0"0,0 4 1,-1 8-122,-6 19 1594,-4 4-1706,-2 4-34,-3 3-11,-3 4-17,-2 5-22,2 3-6,1 5 850,5 2-895,0 25 6,13-12 467,3 20-506,25-4 33,2-9 60,4-5 1,3 0-49,12 7-9,-11-13 0,0-1 9,16 9-6,2 0-2761,-2-1 2755,-1-3 6,-5 0-369,-6-2 346,-7-3-50,-8-2 56,-6-2 11,-6-3 819,-8-2-808,-6-2 3157,-10-3-3162,-22 0-5,5-5-2756,-17-2 2722,14-4-11,1-4-1007,1-2 817,3-5-208,3-2-242,5-3-480,6-1-1217,6-4 2387,6-1 0,5 10 0,3 0 0</inkml:trace>
  <inkml:trace contextRef="#ctx0" brushRef="#br0" timeOffset="50419">9680 11163 19193,'3'-5'4402,"-1"1"-1243,-2 4-3047,-70-11-2585,33 18 2503,-10-7 1,0 4 757,7 23-783,7 2 1,3 2-23,-5 10-66,10-9 0,4 0-7,12 3-16,4-3-34,9-1-79,7-1-372,10-4 177,9-3-1981,8-4 1690,8-4-169,5-5-371,5-4-550,-4-6 0,2-2 1274,-21-1 0,0-1 122,18-3 0,-4-1-37,-4-8 609,-6-3 79,-4-2 213,-4-1 2823,-3-1-2413,-5 1 88,-3 1 45,-4 0-17,-3 0 217,-3 3-357,-2 1 1695,-3 0-2227,-3 8-95,-5 1-62,-3 7 478,-5 1-500,-1 3-16,-4 1-29,0 3-56,1 0-17,3 2-16,3-2-17,3 2 5,4-2 6,4 4 28,13-2-11,2 0 0,13-5-6,0-2-5,5-4-1,3-1-426,2-4 433,-2-3-18,-2-3 23,-3-1 33,2-14 34,-6-8-39,-3-1-392,-11-3 408,-9 12 12,-2 0 11,-2 1 11,-4 5-5,-2 2-12,-4 6 382,-3 3-393,-4 4 1,-3 4-12,-3 1-6,-3 5 393,0 2-421,-11 12-16,10-2-6,-6 9-12,14-4 7,4 4-6,2 2-23,1 19 12,6-9-1034,2 14 1033,7-15-16,4-1-45,6-1-50,5-1-79,5-2-62,7-2-77,4-4-63,5-2-22,3-5-22,1-4 33,0-6 67,-3-3 51,-1-4 62,-3-5 73,-2-3 72,0-6 62,-1-3 67,0-2 50,-4-3 56,-2-2 57,-5-2 38,-3-2 331,2-17-246,-7 11 45,1-11 11,-8 17-204,-2 4 198,-1 5-50,-2 5 201,-1 2 635,-1 6-1054,0 2-85,0 4-22,-1 4 237,-2 2-215,1 5-5,0 3 5,0 3 0,1 4-11,0 1 0,1 2-759,1 0 759,2 0-12,1-2 1,2-1-11,2-3-1,0 0 12,2-4-6,-1-3 1,1-2 10,-2-3 12,0-3 10,-1-1 777,3-8-765,6-8 6,-1-3 0,5-7-6,-5 4 56,20-22-51,-11 16-359,15-16 354,-18 23-6,1 3 12,-3 3 5,16 3-39,-13 5 11,12 5-16,-16 6-1,0 8-3304,8 11 3287,-8-2-33,4 8-839,-10-7 682,-1-2-225,-4 2-178,-1-2-291,-3 0-466,0-1-1271,-2-3 2644,0 1 0,-1-9 0,0-2 0</inkml:trace>
  <inkml:trace contextRef="#ctx0" brushRef="#br0" timeOffset="50951">11625 11185 21959,'-10'-2'2667,"2"0"-2163,8 2 1736,0 0-1982,-7-7-163,5 6-33,-6-7-23,8 8-526,0 0-163,1-2-436,1 0 1086,7-3 0,-6 4 0,5-2 0</inkml:trace>
  <inkml:trace contextRef="#ctx0" brushRef="#br0" timeOffset="52835">11643 11171 24346,'-8'16'353,"2"-2"-219,9-3-67,1-3 12,2 3-12,0-4 28,0 0 17,2 0 0,1-2 29,1 0 10,1-3-3414,2-1 3380,2-3-22,2-3-44,3-4 5,1-3 0,1-2-124,0-2 146,-1-1 17,-2-3 12,-2-1 16,-4-2 0,-3-2 0,-4 0-5,-3-2-23,-4 1 17,-3 1-11,-2 3 67,-11-1-107,0 9-21,-8 2-24,0 9 12,-2 5-16,-4 4 10,-2 4-5,0 4-12,2 4-10,0 2-1,5 2 6,2 3-11,3 0 5,3 3 1,2 0-6,3 2-1,3-1 1,3 2 6,2-1-1,3-1 6,3-2 6,6-1-12,5-3 6,24 5 6,-2-10 676,21 3-693,-6-12-1,6-3-503,2-3 512,-16-5 0,1-1 9,20-4-261,-23 1 1,-1-3 270,9-7 12,-6-5 12,-4-2 10,-6-4 12,-4-4 16,-3-3 129,1-22-106,-8 13 0,0-13 16,-9 20 7,-3 4-8,-3 3-70,-1 6-46,-1 4 2274,-1 4-2274,-1 4 625,-2 2-625,0 5 967,1 1-967,1 3 11,1 0-11,1 4 0,0 1 0,0 6 0,2 4 0,7 16 0,1-3 0,9 14-471,0-7 471,2 1 0,4 3 0,-7-10 0,1-1 0,10 16 0,-10-16 0,0-1 0,3 9-51,-3 13-397,-9-11-465,-7 10-1761,-16-14 2674,-13 5 0,9-18 0,0-1 0</inkml:trace>
  <inkml:trace contextRef="#ctx0" brushRef="#br0" timeOffset="62772">2431 13384 20671,'-41'10'446,"0"-1"0,5-2 1,9 0-369,22-4-15,5-2 65,2-1 52,3 2 60,6 1-3380,6 0 3336,10 0-2318,11-1 2211,13-1-1561,11-5 1486,-26 1 0,4-1-172,2-3 0,4-1 1,-2 0 148,11-1 1,1-2 6,-6 2 0,3-1 0,-3 0-9,9-2 0,-2-1 2,2 0 1,0 0 2,2 0 1,0 0-9,0-1 0,1 0 14,-1 1 0,0-1 2,-1 0 1,-1 0-274,-2 1 1,-1 0 270,-4 0 0,0-1 53,-10 2 1,1-1-1,-3 0-39,2 0 0,-1-2 11,8-2 1,-4-1 52,-2-4 1102,-12 0-939,-12-6 1488,-10 6-1589,-20-13-89,-6 14-23,-14-5 16,-2 9 18,-4 1 1965,-5 2-1910,-3 1-483,0 1 747,-14-2-169,18 6-137,-7-2 121,26 6-67,6 1-45,6 1 371,5 0-455,3 2 3216,1 0-3205,7 6 28,20 15-39,-2-2 5,4 1 1,1 0-17,8 2-264,13 10 252,-12-7-16,-1 2-134,11 14-23,-16-9-216,-11-3 0,-3 1-311,-6 7-402,-3 13-1077,-17-11 1404,-6 6 1,4-21-1,-2-1 1</inkml:trace>
  <inkml:trace contextRef="#ctx0" brushRef="#br0" timeOffset="64018">6025 12910 23916,'-44'-27'69,"0"0"0,3 2 0,5 11-24,9 24-413,-3 7 407,-3 6 11,-6 17 1,-1 5-48,18-20 0,0 2-742,-17 22 0,3 0 733,10-1 6,13-14 0,1 0-14,-3 17-17,9-10 1,5-1-65,9 2-51,12 8-39,10-23-317,12-11 1,6-4 252,-16-4 0,1-2-451,21 2 0,0-4 448,-21-6 0,-2-2 64,0-1 1,1-1-48,28-11 162,-3-5 95,-4-4 40,-3-4 61,-18 5 0,-1-1 90,13-17-87,-17 15 0,-3-2 176,5-15-107,-13 10 1,-2-3 129,0-6 0,-2-1-171,0 0 0,-2 0-53,-1 0 0,-2 1 174,1-16-12,-1 4-5,-1 6 105,-2 6-111,0 9 1063,-1 8-1085,-2 7 712,0 8-819,-1 5 1717,0 5-1868,-1 3 803,1 5-780,-1 6 22,1 7-17,0 8-167,0 7 178,-1 8-553,-1 5 554,0 4-1361,-3 5 1349,-1 1 17,-2 2-12,-1-2-10,0-2-2689,0-4 2699,1-4-16,0-5 95,4-7-84,1-4 11,2-6 298,1-6-304,1-6 978,0-5-978,3-4 3420,-1-3-3313,8-9-15,1-3-63,8-11 11,13-16-232,-7 5 220,10-11-5,-11 11 56,10-8-61,-8 10 22,4-4-29,-11 16-452,-4 4 442,-1 4 16,3 1-50,-4 6 244,4 0-239,4 9 35,-6 1-29,8 6-17,-7 1-22,1 3-89,10 10 16,-7-5-283,7 9 182,-8-9 369,-1 1-503,-1 0-56,0 0-84,-1-2-40,-2-1-525,5 2 632,-6-6 207,2-1 146,-8-10 101,0-2 356,-1-5-250,-1-3 34,1-5 22,0-4 39,0-3 12,0-1 16,0-2 34,0 0 292,2-6-269,-3 8-7,2-2-27,-5 11-28,0 3-62,-2 3-61,-1 2-157,0 0-1,3 3 35,4 3 10,3 0 1,6 3-6,1-3-11,6-2 0,1 0 5,6-2-5,1 0 0,2-3 5,2-2-216,-1-2 238,0-2-4,-4-1 10,-4-1 23,-3-1 5,-4-1 51,-4-2 0,-3 1 16,-4-3 18,-1-1 10,-3 0-5,-2 0 129,-5-4-185,-2 6 0,-4-2 228,-2 8-250,-2 2-17,-4 3-6,-3 2-28,-4 2 0,-17 8 0,9 0-400,-11 8 384,14 1 33,2 2-56,-5 14 5,11-6-27,-1 8-1,14-10-16,4-1-11,3 0-40,7-1-190,16 7-319,19 0 89,5-1-1802,12-5 1236,-10-9-503,4-3-2005,3-1 3612,-22-5 0,-1-1 0,2 1 0,-1-1 0</inkml:trace>
  <inkml:trace contextRef="#ctx0" brushRef="#br0" timeOffset="64626">8290 13186 22164,'9'-45'393,"1"0"1,-1 3 0,-3 8-90,-6 15-4147,0 2 4067,-4 3 1401,-1 3-1519,-6 3-44,-4 3-12,-4 3 911,-4 2-860,-34 16-79,19-4 89,7 0 1,1 2-106,-1 4-12,2 0-5,3 0-45,0 9 22,9-6 3305,3 4-3305,10-7 1,4-3 10,5 0 18,4-2 10,6-2-5,3-2 12,5-2 4,3-4-4,3-1-127,1-3 132,2-3 0,-1-3-1,0-3 29,-2-2 6,-4 0 27,-4-2 23,-4 0 11,-4 1 33,-4 0 169,-1-3-146,-5 5-6,-1-1-16,-2 7-23,0 2-33,0 2 350,-2 1-428,-1 0-12,-1 1 0,-2 4-6,-2 4 12,-2 4-6,0 4 0,0 4-23,2 3-16,3 17 17,3-9-1,6 11-5,5-15-5,6 0 5,3-3-3381,6-1 3398,2-5 16,5-1-5,1-5-11,3-3-448,0-5 464,1-2-5,-1-6 12,2-3-1,-2-6 0,0-6 6,-1-3 16,13-19-27,-10 4-394,-14 11 0,-2-1 416,10-19-5,-3-4-6,0-7-6,-9 9 0,-1-1 3,-4 10 0,0-1 0,4-13 0,-2 1-3,-4 15 0,-2 1 31,2-9 0,-1 2 20,3-18-15,-6 27 1,-1 2 47,-3 0 2580,-3 5-2675,0 11 0,-1 5 0,-1 8 582,1 3-582,-3 4 1254,0 4-1254,-3 9 0,-1 8 0,-2 9 0,-1 8-1236,0 7 1236,0 7 0,1 4 0,5-28 0,0 1-1459,1 0 0,1 0 1459,0 1 0,0 0-150,1 0 0,0 0 52,0-1 0,1 0-272,2 0 0,0-1 191,0 0 0,2-1-34,2 0 0,1-1-274,9 27-90,4-4-67,3-7-62,-1-5-118,-3-8-100,-3-6 12,-4-9-259,-4-7-3473,-5-9-358,-4-7 5002,-5-9 0,2 5 0,-2-1 0</inkml:trace>
  <inkml:trace contextRef="#ctx0" brushRef="#br0" timeOffset="64961">8888 13262 16121,'-45'-15'986,"0"1"0,5 0 0,5 4-309,10 5-83,6 2 1530,5 0-1766,5 1 478,5 0-735,2 1 271,6-1-350,2 0-11,8-1-11,4 0 1090,6 0-1101,6-1 5,5-1-237,6 1 226,5-1 12,2 0 5,3 0 5,1 0 29,-1 0-712,-15 0 1,0-1 682,16-2-2,-20 2 0,0 0-130,7-4 149,-6 0 0,-3-1 102,1-3 559,-7-1-176,-7 2 92,-9 0 1045,-9 7-1408,-1-1 128,-1 3-162,-1 0 5,0 2-84,0 0-33,1 1-45,1 1-23,-5 4-28,3 1-27,-4 6 33,3 3-11,0 2-1,2 4-10,1 3-34,1 2-11,3 1-56,3 2-68,3 1-694,2 0 521,1 0-135,0 1-500,0-3 91,-2-2-352,-3-3-863,-2-3-3394,-2-4 5517,-1-2 0,-1-7 0,0-1 0</inkml:trace>
  <inkml:trace contextRef="#ctx0" brushRef="#br0" timeOffset="65118">9487 12777 22811,'-4'-8'2633,"1"1"-1978,3 7-509,0 0-135,-24-65-224,18 49 73,-8-22 0,4 11-717,13 32 90,2 3-589,5 10-1349,2 3 2705,6 8 0,-8-13 0,0 1 0</inkml:trace>
  <inkml:trace contextRef="#ctx0" brushRef="#br0" timeOffset="65944">9844 13202 26564,'1'42'-11,"0"-10"22,2 10-17,0-18 12,-1 4 0,0-13 5,-2-2-11,0-4 22,0-2 17,0-3 141,1-2 256,-1-1-212,2-2-56,1-3-84,1-4-11,1-4-22,3-4 10,1-2-3386,9-13 3370,8-1-28,0 1-11,19-1-12,-19 20-5,12-4-2291,-16 13 2263,1 2-23,0 1-16,1 2-1,1 2 2247,-1 4-2286,0 1-167,10 7-273,-9-3 322,7 6-66,-11-5-56,1 1-68,0 1-51,0-1-71,1-1-136,3-1-100,2-1-39,2 0 39,6-2 173,1-2 202,3-1 3083,19-1-2640,-14-3 150,13 0 158,-21-4 201,-3-2 158,-4-2 88,-3-2 1,-4-2-79,-4 0-100,-3-1-101,-3-1 482,-2-1-633,-1-1-62,-1-2 367,1-8-501,-5 5-29,0-5-39,-5 8-39,-5 3-28,-5 1-17,-21 4-5,-1 3-3392,-17 6 3391,5 5 6,-3 7-1465,0 3 1443,2 5-330,13 1 0,3 2 341,-5 8-3,12-8 0,3 1 14,12 0-110,4 0 93,5-4 1,4-1 2314,5-4-2292,4-3 1884,2-3-1901,3-4 1228,3-3-1211,2-2 11,3-3 95,12-6-11,-11 0-370,8-6 443,-17 4-88,-5 0 88,-3 2-44,-3 1-141,-5 2 0,0 2 0,-4 1 0,0 1 0,2 2 577,2 4-577,7 14 0,-1 1 0,6 13 0,1 19 0,-4-8-173,-5-14 0,-2 3 173,-3 18 0,-2 2-962,-2-18 0,-1 1 962,-1 22 0,-2 1 0,-1-24 0,-1-1 0,0 1 0,-1 1 0,0-1 0,-2 2-625,-5 14 0,-2-1 566,3-13 0,-2 0-10,-3 0 0,-4 1 0,2-5 38,0-6 1,0-4 27,-6 5 0,-1-4-489,-3-8 531,7-11 200,8-17-200,9-10 6,4-17 16,10 1 1,6-5-10,4-4 1,6-3-1,0 1-401,-4 8 1,0 0-1,2 0 352,8-11 1,3-2 0,0 6 2,0 5 0,-1 4-148,3-1 1,2 1 127,-1 2 0,1 0-42,1 3 0,0 0-120,-2 4 0,3 0-1477,12-4 1,2 1 1415,-8 9 0,-2 1 0,-5 2 0,-2 3 0,3 3 0</inkml:trace>
  <inkml:trace contextRef="#ctx0" brushRef="#br0" timeOffset="74040">2632 14843 23034,'-45'7'364,"1"0"0,6-1 0,7-1-213,16-3-145,9 0-51,4-2 401,13 4-283,2-1 11,16 3 22,32-2-1515,-1-4 1411,-15-1 1,3-2-417,-7-1 0,1-1 402,3-1 1,2-2 5,3 0 1,0-1-1,1 0 1,4-2-16,-5 0 1,4 0-1,-2-1-4,7-1 0,1-1 8,-10 2 0,2-1 0,-4 0 3,0-1 0,-3 1 14,-3-1 0,-2 0 20,-4 1 0,-3 0 64,21-11 61,-15 3 41,-14 2 10,-11 2-23,-9 0-55,-8 0 163,-15-13-237,-4 6 35,-13-10-271,2 9 337,-3 0 270,-13-3-152,15 10-6,-3-1-33,22 12-72,5 3 950,4 2-1034,4 2 1310,1 0-1395,2 3 12,1 2 16,3 6 0,4 3-17,3 5 1,5 3 360,4 3-400,15 15 6,-6-7-373,-5-3 0,-1 1 356,1 8-23,4 15-27,-17-13-56,-6 3-130,-4 3-251,-9 1-414,-6 1-3959,-4-14 1,-1-2 3560,-8 12 1,-1-2-1,19-31 1</inkml:trace>
  <inkml:trace contextRef="#ctx0" brushRef="#br0" timeOffset="75746">6596 14789 19983,'4'-47'1221,"-1"0"0,1 0 0,0-3 0,-3 5-1093,-3 5 1,-4 6 118,-17-1-1483,-11 10 1248,-4 6-12,-8 15 11,5 12-1766,-4 13 0,-2 4 1755,17-7 0,1 0 11,-19 14 1,2 1-223,2 11 189,5 2-837,5 1 826,6-2-1,7-1-5,5-3-6,8-5 85,3-3-85,6-4 17,4-4 17,4-4 2319,12-2-2196,-1-10-1017,15-5 1152,-12-12 10,9-8 517,3-22-555,-8 4-1691,9-15 1668,-12 10-20,-8 11 1,-1-1-121,7-13 95,5-9 107,-11 17-158,-6 14-38,0 2 1867,-8 14-2092,-1 2 843,-1 10-702,2 3 28,0 11-6,3 5 0,3 27-28,-2-8 1058,-3-14 1,0 2-1051,-1 5 1,-1 0-2417,-2 24 2394,0-19 0,-2-1-14,0-9 0,-2-1-9,-2 2 1,0 0 2,-2 0 1,-2 3-93,-8 21 0,-3 1-984,4-14 0,-1 1 1095,2-6 0,-1 2 0,0-1-27,-10 17 0,1-5-94,8-16 0,0 0 225,-6 10 1,2-6 241,3-12-169,6-10 497,8-26-598,5-28-33,4-2-156,4-6 1,3-3 135,-1 13 0,3-1-2,5-14 0,3-1 83,-1 9 0,2 1-95,2-2 1,2 0-469,2-1 0,1 0 477,3 0 0,0 1-381,1 0 1,1 1 385,1 1 0,-1 2 368,-1 1 1,2 0-366,10-10 1,1 2 21,-13 12 1,0 1 270,8-8 0,-2 3-281,7-8 10,-6 6 1147,-5 2-1129,-5 6-6,-6 3-12,-4 6 1513,-6 5-1490,-4 5 1208,-3 4-1208,-4 4 1692,-1 0-1787,-1 7 631,-2 1-581,-2 8-500,-2 6 529,-3 6-12,-1 6 11,-3 4-22,-5 19 5,5-13-11,5-9 0,3 1-22,5 12 22,5-3 1,8-12 16,3-15 11,3-6-11,2-3 11,3-4 17,1-4 0,2-5 22,2-4-341,2-7 347,1-4 59,-5-5 0,0-3-20,5-9-954,-9 6 0,-2 0 943,-6-7 0,-4 1 402,-3-3-318,-4-12-106,-4 15-220,-4-7 214,-5 20 270,-4 3-304,-2 4-10,-3 3 1929,-13 2-1936,4 5 7,-9 2-79,-7 11 17,18 1-12,-11 7-22,25-2 266,2 1-278,5 2-16,2 0-5,5 2 10,5-1-279,45 11 207,-11-12-1615,-3-4 0,2-2 1581,18-5 31,-13-5 0,2-2-599,-12 1 1,1-1 755,11-3 0,0-2-301,-15 2 0,-2-1 348,29-10 6,-5 0 25,-22 4 0,-1 0 2405,12-7-2312,5-4 1572,-25 9-1505,-5 3 1162,-6 3-1162,-4 2-6,-4 3-55,-3 3-7,-1 1-139,-6 4 417,-1 2-418,-18 13-10,4 1-12,-11 11-706,6-3 706,0 3-16,4 2 5,3 3-6,6-2-16,5 1-6,4-3-17,9-3 0,2-4 6,9-3 22,5-3-5,6-4-397,5-4 419,4-4-3029,24-3 3074,-14-6 11,14-4 295,-25-4-250,-4-5-2079,-6-1 2141,-4-4 10,-5-1-126,-4-2 138,-4-2 1842,-4-1-1865,-2 1-33,-5-1-17,-3 1 173,-4 0-134,-11-6-62,-18-4-49,4 7 3057,-12 5-3069,5 18-22,9 3-23,-7 4-22,17 2 564,-1 10-676,10-2-381,-1 16 95,11-8 90,5 9-667,7-6-755,7-1-3155,7 2 4415,10 0 0,-14-10 0,0-1 1</inkml:trace>
  <inkml:trace contextRef="#ctx0" brushRef="#br0" timeOffset="76197">8768 14549 21063,'2'-7'4235,"0"2"-3523,-2 5 1354,0 0-2055,-23-53-415,3 46 421,-24-36-862,6 59 845,-2 5-6,-2 1-10,2 2-40,4 0 22,7 1-545,5-2 511,8 0 24,7-1-24,5-2 281,4-1-258,4-3 17,4-2 940,4-3-912,3-2 614,4-5-591,4-1 5,2-3 5,1-4 18,1-3-3376,-2-5 3426,-1-1 22,-4-1-572,-3 0 605,-4 1 40,-4 2-111,-2 2-85,-3 3 0,-2 1 3092,-2 3-3092,0 1-2485,0 11 2485,0 1 0,0 13-583,0 4 583,1 8 0,-1 7 0,0 6 0,0 7-1012,-4 6 1012,2-28 0,-2 2 0,-1 2 0,-2 1 0,0 4 0,-2 1-611,-1 2 0,-2 2 579,-1 2 1,-2 2-64,-1 0 0,-1 1-12,-2 1 1,0-2 10,-1 0 1,-2-1 0,1-3 0,-2-2 28,1-3 0,-2-2-521,1-3 1,-1-4 553,2-4 1,-1-3 388,-20 14-355,6-18-11,5-14 11,6-18-6,5-13-16,6-13 0,6-13-40,3-9-45,5 25 1,1-1 47,2-3 0,2-1-39,1-2 0,1 0-56,4-2 0,1-1-87,3 0 1,1 1-124,2-1 0,4 0-775,0 4 0,4-2 0,-1 3-1438,5-5 1,1 0 2576,-1 4 0,3-2 0,-5 7 0,7-6 0,0 3 0</inkml:trace>
  <inkml:trace contextRef="#ctx0" brushRef="#br0" timeOffset="76873">9119 14846 26889,'23'27'319,"2"-9"-263,1-34-769,2-4 785,-1-4 24,-3-5-18,-3-6 0,-4-8-25,-6 5 1,-2-2-571,-2 8 1,-1 0 544,2-12 0,0 0 56,1-16 28,0 6 33,-1 7 23,-1 8 17,-2 8-329,-2 8 144,-2 6 0,0 5 0,-1 4 0,-1 3 0,0 3 322,-2 1-322,-1 1 976,-3 3-976,-5 2 0,-4 5 0,-4 5 0,-5 6 0,-2 5-1107,-1 6 1107,0 5 0,0 7-711,2 5 711,5 4 0,3 3 0,6 2-1040,6 0 1040,5 0-247,10-3-218,5-19 0,5-2-285,17 15 251,-9-20 1,2-3-757,22 4-1664,1-8 655,0-8-827,-2-7-3933,12-11 4761,-18-7 1619,8-10 1758,-22-3 987,-3-4 560,-2-2 1295,-2-1-1470,-4 0-453,-2 1-425,-3 0 746,-3 4-1307,-3 0-200,-2 4 1657,-3 4-1933,-2 3 213,-2 3-566,-2 6-72,-1 2-79,-3 3 862,0 1-918,-1 2-17,0 2 1,1 3-6,0 3-1,3 2 1,0 3 11,2 10-17,2-5-5,5 6-51,16-3 56,1-7-484,12 2 478,-4-10-197,2-4 209,-1-3 33,-2-2 56,3-11-10,-11 0 21,0-9 23,-13 1 6,-3-2 5,-3-2 152,-3-12-275,-4 9 0,-3-6 0,-3 14 0,0 3 0,-2 2 0,-1 3 0,-2 3 0,-1 2 0,-2 3 453,-2 1-453,-11 5 0,8 4 214,-15 14-214,19-1 0,-4 12 0,10-3 0,-2 21 0,6-7-3392,0 14 3392,8-13 0,5 1-503,6 2-287,7 1-705,7 0-3647,6-1 5142,-9-20 0,0-3 0,1 3 0,2-3 0</inkml:trace>
  <inkml:trace contextRef="#ctx0" brushRef="#br0" timeOffset="77048">10857 14991 20485,'-27'44'-56,"0"1"0,2-4 0,6-3 1911,10 1-2364,3 2-718,-2 2-8604,0 18 8077,2-22 1,0 0-1,4-28 1</inkml:trace>
  <inkml:trace contextRef="#ctx0" brushRef="#br0" timeOffset="77755">11929 14712 25387,'0'-51'713,"0"0"1,1 5-1,-1 10-298,1 23-320,-1 6-90,0 4-10,0 3-29,-6 10 34,-3 14 6,-2 6 5,-1 10-641,4-7 624,2 1 1,2-1 10,5 12-10,6-12-7,7 7-384,7-15 391,5-3 5,8-3 0,2-4-28,4-6 639,0-3-583,17-11 17,-15-4-23,10-9 17,-19-2 6,-4-3 22,-4-4 416,-5-2-332,0-12-56,-7 10 52,-1-17-147,-9 29 0,-3-1 0,-2 17 0,-3 4 0,-2 4 0,-3 4 0,-2 5 0,-2 5 0,0 2 0,3 3 0,2 1 0,4 23 0,6-18 0,4 18-24,16-16 13,-1-10-1068,12 5 1073,-2-13 1,5-4 5,2-5 16,1-1-10,-2-6 11,-3-4 5,-5-5-4,9-29-18,-16 10-809,5-24 809,-18 16 0,-4 7 0,-1-2-2140,0-18 2140,-2 17 0,0 1 0,-1-10 0,0 5 0,-3 7 0,-3 1 0,-2 11 0,1 3 603,1 10-603,4 5 3392,-1 1-3392,-3 8-472,0 1-312,-4 10-3332,4 12-5715,2-7 9811,3 7 1,1-20 0,0-4-1</inkml:trace>
  <inkml:trace contextRef="#ctx0" brushRef="#br0" timeOffset="78209">13087 14545 25606,'4'-47'188,"0"1"1,0 4 0,1 7-71,8 16 78,5-1-68,3 3-83,1 3 0,0 5-6,-5 5-16,4 1-1,0 2-5,30 8-23,-17 1-679,21 8 674,-25 1-11,0 4-29,-4 3-5,0 3-22,-4 3-29,-4 2 1,-4 2-101,-6 15 151,-8-12 39,-6 9 45,-9-18-240,-31 5 335,17-17 45,-21 4 28,26-18 28,2-1 23,4-3-12,3-1-22,4-3 123,3-4 423,4 1-675,1-2 440,4 3-468,4-1-45,1 2-5,5 0-1,-1 4-5,2 1 12,2 3-7,1 3-16,3 4 5,1 4 1,2 5-6,1 1-6,8 16 0,-8-6-515,6 11 515,-14-12 1,-2 0-124,-4 0 135,-4-3 5,-6 0 5,-15 3-10,-2-8-12,-17 1-28,0-11-154,4-6 1,-3-1-1760,-20-1 538,16-2 0,0-2 1420,5-1 0,4 0 0,-5-2 0,2-1 0</inkml:trace>
  <inkml:trace contextRef="#ctx0" brushRef="#br0" timeOffset="88626">2754 16445 17311,'-14'29'75,"-1"0"1,-1 18 403,36-42-355,11-2 980,11-5-1042,12-5-51,-5-4 0,4-3-640,-11 3 1,2-2 600,16-4 0,0-2-8,-16 4 0,-1 0 355,0 0 1,0 0-343,-3-1 1,0 0 210,-2 1 0,-2 0-177,-4 1 0,-1 0 56,21-12 314,-2-4-23,-21 11 79,-2-3 274,-22 13-363,-3-1 2725,-7 3-2748,-12-6 463,-3 4-497,-24-9-128,12 8-126,-11-3 159,12 4 6,1 0-12,4 0 118,-4-1-196,13 3-3011,-2-1 2966,13 6-16,3 0-6,2 2 444,0 0-545,7 5 22,15 11-22,22 13-22,-8-9 0,2 1 793,-3-2 1,0-1-772,4 1 0,-2-2-78,17 12 5,-6 0 0,-6 3 6,-11 3 17,-10 2-86,-10 2 80,-8 1-51,-12 1-229,-6-11 0,-4 0-588,-19 16-101,9-16 0,-2 0 532,1-7 1,1-3 0,-3 3-1,0-2 1</inkml:trace>
  <inkml:trace contextRef="#ctx0" brushRef="#br0" timeOffset="89227">5396 16613 26866,'-7'-15'-33,"2"11"27,16 36-5,0 4-3140,0 1 3129,1 1-40,1 1-514,1 0 542,1-3 467,1-1-449,0-4-12,0-3 22,0-5 23,2 0 1425,-5-11-1386,1-1 1397,-4-11-1363,-1-6-6,2-7-11,2-9-17,1-7 22,2-7-217,0-6 251,-4 9 0,1-3 6,-1-1 0,0-1-65,0 0 0,1 0 6,-2 3 0,-1 3 25,3-8 16,-1 3 1,-2 5-17,-1 4-3168,-3 6 3124,-1 6-24,-1 5-72,-3 6-67,1 2-229,-2 3 564,3 8-509,1 1-190,5 11-241,3 0-488,2 4-873,2 3-3328,2 2-1703,-2-4 7120,-3-1 0,-6-13 0,-3-3 0</inkml:trace>
  <inkml:trace contextRef="#ctx0" brushRef="#br0" timeOffset="89410">6281 16651 24122,'2'-10'2789,"0"2"-2246,-2 8-89,0 0-96,14-61-1011,-10 43 729,4-16 0,-2 6-76,-6 26 219,0 2-219,-1 5 0,0 2 0,-2 8 0,0 3 0,-1 4 0,0 4-119,1 1-43,-1 2-905,3 6 0,0 1-261,1 5 206,0-5 0,1 0 1122,3-4 0,-1-15 0,-1-1 0</inkml:trace>
  <inkml:trace contextRef="#ctx0" brushRef="#br0" timeOffset="89585">6449 16331 22030,'-40'-33'-2458,"9"9"0,33 30 1,0-2-1</inkml:trace>
  <inkml:trace contextRef="#ctx0" brushRef="#br0" timeOffset="90068">7040 16357 27671,'-25'-26'-90,"0"1"1,-16-14 72,40 50 272,0 4-249,1 6 94,0 6-100,0 4 0,3 3-370,2 1 364,3 3 17,2-3-22,3 1 0,2-2-3137,4 0 3131,4-1-11,2 0-443,3-1 348,0 0-39,-3 0-12,-4 1-156,-7 10 179,-7-12-68,-16 16-89,-15-22 28,-7-3-134,-8-12-169,6-9-588,0-10 1,-1-4 436,-9-6 243,10 1 0,1-3-97,3-11-487,-2-23 722,13 10 224,3-13 236,13 20 195,7 4 2854,2 4-2528,3 4 72,0 3 12,0 5-46,-2 1-72,-1 3-46,-2 2 508,0 4-558,-1 1-32,-1 3-63,-2 2 1260,-1 1-1602,-3 4 261,0 3-266,-3 5 0,-2 2 0,-6 16-45,1-3-5,-4 11-62,0 9-1318,5-10 870,-2 15-707,9-14-2726,2 0 3937,2 4 0,1-19 0,0-2 0</inkml:trace>
  <inkml:trace contextRef="#ctx0" brushRef="#br0" timeOffset="90434">7534 16514 28160,'-23'37'-34,"-1"1"1,1 6-1,5-2-5,10 2-1769,2 14 1786,4-20 16,4-4-50,3-3 562,5-4-540,4-5 34,3-5-6,3-4-5,2-4 0,2-4-11,2-3-161,2-7 205,1-3 1,1-8 5,1-3 28,-1-4 11,-1-3-5,-2-2-64,-6 1 0,-1-1 75,4-7 6,8-19-56,-21 27 27,-2 3-11,-3 2 28,-2 4-61,-2 2 478,0 4-501,-2 2 141,0 3-219,0 2 863,0 2-2549,0 2 711,3 4-487,2 4-2364,4 6-5556,1 0 9477,-1 1 0,-3-7 0,-3-2 0</inkml:trace>
  <inkml:trace contextRef="#ctx0" brushRef="#br0" timeOffset="91284">8494 16627 21762,'-46'-12'9,"-1"0"1,3 3-1,6 7 1334,6 21-1371,6 2-11,12-4-17,4 0 1251,1 1-1262,4 1-1,1-1-27,3 1 744,4-3-800,10 3 1974,3-7-1896,25-2 68,-11-10 27,12-6 806,-13-4-755,8-13-6,-12 3 28,6-8 28,-15 7 6,-2 0-963,-3 1 1018,-2 1 7,-3 1 5,-1 2 157,-3-1-319,0 6-34,-2 1 0,0 7 992,0 2-992,-2 0 0,1 1 0,-2 1 0,1 3 0,-2 3 0,-2 4 0,-3 14 0,1-1 0,-1 10 0,5 8 0,2-10-3392,1 10 3392,4-15-1673,3-2 1673,4-2-7,3-4-43,3-3-45,16-2 61,-6-7 0,26-10 34,-17-6 6,11-10 11,-11-4 11,2-6 0,2-7 5,0-7 497,-19 19 1,0-1-509,0-2 1,0-2-1034,9-17 0,0-2 1011,-8 11 0,1-2 0,2-4 0,2-4 0,-3 3-688,-2 3 1,0 1 687,5-11 0,1-1 562,-4 4 0,-2 1-562,-2 3 0,-1 2 0,-1 1 0,-2 1 184,-6 4 1,-3 4-185,-7 8 0,-4-2 2115,-5 23-2115,-16 13 0,7 3 0,-13 16 0,12 3-110,7-2 1,1 6 109,-1 8 0,2 2 0,-1 2 0,1 1 0,2 5 0,2-2-732,2-10 0,2-2 732,0 1 0,2 2 0,2 16 0,3 0 0,1-16 0,2 0 0,4 11 0,2-2 0,2-19 0,1-3-779,2-1 1,2-2 778,0-2 0,1-1 0,23 17 1408,-1-7-1408,0-9 0,-3-7 0,-1-8 0,17-10 0,-11-6-1197,13-8 1197,-16-6 0,-2-6 889,0-4-889,-2-6 0,-3-5 0,-3-4 0,-1-4 0,-3-2-52,-1-1 52,-11 16 0,-1-1 0,6-17 0,-9 13 0,-1 1 0,-4-1 0,-2-4 188,-5 21-188,-2 4 0,0 9 0,-1 2 2169,1 8-2169,-2 4 299,1 4-299,-2 7 3392,1 5-3392,-1 8-701,0 6 701,0 5 0,1 3-150,2 21 150,9-19 0,2 0 0,-3-7 0,1 0-398,12 14 0,1-1 398,-6-17 0,-2-1 0,1 1 0,-2 0-365,1 24-581,-18-18-1088,-7-2-7797,-7-6 9731,-1-6 0,8-11 0,5-6 1</inkml:trace>
  <inkml:trace contextRef="#ctx0" brushRef="#br0" timeOffset="92193">11161 16358 18722,'14'-61'974,"0"-1"1,-1 7 0,-1 8-392,1 10-168,-3 12 651,-2 10-881,-4 7 532,-2 4-667,-2 4 346,0 4-318,0 5 29,-2 9 139,-5 36-1563,-2 2 1353,0-14 1,0 3-12,0-5 0,-2 2-10,-2 1 0,-2 4 0,1-1-27,-4 8 1,0 4-14,2-10 0,-3 7 0,1-1 0,1-4-810,2-4 1,1-4 0,0 2 785,-4 14 1,-1 3 0,1-3-506,6-15 0,1-1 0,1-1 324,0 1 1,0 0-1,1-1-445,-2 20 0,0-2-684,4-2 1,1-1 1092,2 4 0,1-5 0,1 4 0,2-5 1</inkml:trace>
  <inkml:trace contextRef="#ctx0" brushRef="#br0" timeOffset="92427">12064 16607 23892,'1'-4'2577,"0"1"-1586,-1 3-985,-29 56-579,17-27 528,-6 9 0,1 2-100,8-2-152,2 4-917,0 1 116,4 2-8733,0 13 9213,3-20 1,0-2 0,0-26 0</inkml:trace>
  <inkml:trace contextRef="#ctx0" brushRef="#br0" timeOffset="92610">12275 16228 17288,'0'0'0</inkml:trace>
  <inkml:trace contextRef="#ctx0" brushRef="#br0" timeOffset="93147">12545 16628 24032,'0'-3'2235,"0"1"-1798,0 2-448,-3 20-4257,1-6 4245,-3 18 183,-2 1-177,1-8-266,-3 9 272,1-13-120,-6 6 120,3-10 2910,-6 5-2809,10-15 1004,-1-1-970,6-5 443,2-3-483,0-3 163,2-3-175,3-6 1,1-4 11,4-3 118,9-19-955,-3 8 843,8-14-6,-6 16-399,1 0 383,-1 3-29,0 3-11,-1 4-28,0 4-78,-1 3 78,0 4 6,0 2-6,1 4 795,0 1-823,1 3-6,1 2 12,14 9 10,-7 2-338,9 7 327,-12-2 6,-2 1-5,-3 2-389,1 9 377,-9-7 12,0 13 16,-10-17 17,-4 3-11,-2-12 6,-1-3 752,-1-5-725,0-1 568,-4-16-573,6 4 5,-2-14 7,7 6-18,2-2 17,3 0-11,1 0-5,4 1-12,0 2 11,2 1 1,1 3-1,0 3-22,4 1-6,-4 5-27,3 0-18,1 8 1,-2 2-6,5 5-22,-4 1-40,2 4-72,-1 1-102,1 3-189,-1 2-225,1 0-314,-1 2-615,0 1-2190,0-1 3825,1 3 0,-7-14 0,-2 0 0</inkml:trace>
  <inkml:trace contextRef="#ctx0" brushRef="#br0" timeOffset="93574">13491 16766 23679,'5'-10'3960,"-1"3"-3495,-4 7-62,39-64-1594,-25 43 1191,7-15 0,-1 4 0,-15 26 431,-2 3-431,-2 3 223,-1 6-223,0 3 0,2 10 0,1 5 0,1 9 0,0 5 0,-2-6 0,-1 1-138,1 20 138,-2-18 0,0 0 0,-1 16 0,-2-1 0,0-13 0,-1-1 0,-2 20-718,2-20 0,-1 0 718,-3 8-780,-1 4 780,2-18 0,-1-1 0,4-20 641,1-5-641,1-5 1411,-2-6-1411,0-7 0,-4-9 0,0-7 0,-2-9 0,-2-6 0,-1-9-1366,0-5 1366,6 26 0,1 0 0,-1 0 0,2-1 0,0-1 0,0 0 0,1 1 0,1 0-257,1 1 0,1 0 257,0-29 0,5 4 0,3 5 0,3 18 0,3 2 0,10-16-481,-6 19 0,1 2 481,12-7 0,3 4 0,1 5 0,2 5-140,0 4 140,-1 6 0,-2 5 1505,-1 4-1505,-1 6 541,-2 3-541,11 18 0,-11 0 487,7 14-487,-16-5 0,-4 2 0,-6 1 0,-4 0 0,-8-1 0,-9 1 0,-28 9 0,-1-12-561,10-13 0,-1-2 561,-19 4 0,-3-3-365,-1-3-536,2-5-1362,3-3-7568,9-5 9733,7-3 0,17-1 0,6 0 1</inkml:trace>
  <inkml:trace contextRef="#ctx0" brushRef="#br0" timeOffset="133552">16056 3145 936,'1'-41'944,"0"0"1,0 4 0,-1 7 1231,0 17-1247,0 3 1460,0 3-1560,0 2 983,-1 2-994,0 2 6680,0 1-7155,1-3 1596,-1 2-1670,1-3-17,0 1-5,1 0-29,-1-1-16,2 0-46,-1 1-38,0 1 84,-1 1-202,1 4 16,0-1-4,1 4-1,0-3 22,-1 0-10,0 1-1,1-1 6,-1 2 0,0 0-5,1 0 5,-1 1-6,1 0 12,-1 2-18,2 0 7,-2 1-1,2 0 1,0 8-1,-1-3 6,2 5 17,-1 4-23,0-4 6,-1 6 0,1-6 0,-1 1 6,1 0-12,0 0 17,0-1-16,1 2-12,0 0 0,1 0 6,1 11-6,-1-8 12,0 20-12,-2-19 11,-1 9-11,-2-11 6,1-1 0,-1 2 0,0-2-6,0 2 17,0 10-17,-1-7 0,0 18-11,0-20-253,0 6 264,0-10 1,1-1-1,-1 0-6,1 9-5,0-7 6,0 6-389,0-8 394,2 0 0,-1 0-5,1 2-1,1 0 6,-1 12-11,0-7 12,0 9 242,-2-9-249,1 0 6,-1 2 1,0 0 4,-2 1-3264,1 1 3253,-4 1 250,-1 17-238,0-11-212,-2 12 206,3-13 6,0 1-6,1-1-22,0 1 2013,1-2-2002,1 0-730,0 0 742,1 0-12,1 1 11,0 1 6,0 0-29,0 1 18,0 2-6,0-1 11,0 20-11,0-14 6,0 15-1,0-19 7,0 1-1,0 0-6,-1 1 7,1 0-35,-1-1 29,1 0 61,0-1-78,0-2 28,0 20-419,1-29 1,0 1 420,0 0 1,0 0 3,2 29 5,0-19-11,1 0-12,-1 0 1,0 0-1,0 1-10,0 19 5,-1-13 2,-2-17 1,1 0 3,0 14 11,-1-1 0,0 0 1048,0-1-1009,-1 16-34,0-13 788,0 12-788,0-18-140,1 0 129,0-2-5,0 1-6,0 0-6,1 0 6,2 16-2220,-2-12 2209,0 13 11,-1-18-47,0 1 58,0 1-294,0 0 289,0 0 275,0 0-276,-1 16 6,0-13 1,0 12 10,1-15 1048,-1 16-1058,1-12-18,0 12-55,0-18 66,0-2 1,1 0-17,0 10-846,0-10 1,0 0 851,2 0 27,3 19-22,-2-13 0,1 14-1904,-1-18 1887,-1 0 17,0-1 1087,-1 0-1071,0 18-13,-1-16 0,-1 1-85,0-7 1,0 0 86,0 7 1,-1-2 0,-1 4-18,1 20 18,-1-15 0,1 14 10,0-18 1131,1-1-1147,0 1 0,0 0 0,1 0 11,0 0 17,1 19-20,-2-30 1,1 0-6,0 0 0,-1 1 2,1 28-5,0-20 11,-1 2 12,1-1-18,0 1 7,1 19-1,0-15-6,2 15 2462,0-19-2439,0 0-33,0 1 16,-2-13 0,1 1-5,2 16 2,-2-17 0,0 0 9,1 10 28,0 19-17,-1-13-17,0 14-11,-2-17 0,0-1-1822,-1 1 1833,0-1 17,0-2 0,0 2 157,0 11-169,-1-2 1,0 1 6,-1-2-15,1-19 1,-1 1-4,0 0 1,1-2-6,0 18 5,0-18 1,1 0-12,0 11 12,0 0-6,0 0-11,1-1-17,3 17 11,-1-12 17,1 12 17,-2-19-12,0 0 12,0 0-11,-1 0 5,1 17 11,-1-14-10,-1 13-1,0-1-22,0-13 22,0 13 0,0-18-11,0 0 6,0 0 379,0 1-380,0 0 28,1 11 1,1 13 0,-1-8-20,-1-18 0,1 0-344,0 19 1,0 7 0,0-11 351,-1-7-16,0 1-499,0 0 504,-1 0 12,-1-1 10,0-3 1,-1 1-23,-1 10-6,2-10 1,-1-1 17,1 3-12,1 1 6,0 0 480,1 1-467,1-2 1,1 2-19,0 12-723,1-12 1,0 0 722,0 4 4,1 1 1951,0 0-1961,0 0-1,0 1 18,-2-1-12,1 2 6,-2 0-6,1 0 11,-2 1 1,1 0-9,-1-3 0,0 2-142,0-20 0,1 1 139,-1 19 0,0-1 0,1 4-11,1 0 11,-1-1 1,1-2 4,0 0-4,-2-1 2,1-15 0,0 0-2000,-1 21 2005,0-21 1,0 0-3,0 15-518,-1 0 524,-1 0 79,-2-1-82,1-15 0,-1 0-15,-2 18-5,2-19 0,-1 1 19,0-3 1,1 0 3,-3 17 113,-2 12-136,4-20 12,0-2 4,0 0 7,2 0 1816,-2 13-1828,3 3 11,-1-1 1901,2-6-1923,1-15 0,-1-1 53,1-1-37,-1 1 40,-1 12-33,-1-11 16,0 10 962,-1-14-906,-1 22-56,1-19-500,-1 15 494,3-25 929,0 8-956,0-8 33,1 8-5,-1 0-17,1-7 5,-2 8 0,2-9 173,-2-1-178,1 11-23,-1-8 6,0 7 0,0-9 0,0 0 0,1 2 6,-1 0-12,0 0 29,-1 14-29,2-10 308,-1 10-302,1-12 0,0 1 56,-1 13-61,0-9 16,0 10-11,1-11 22,0-1-10,0 0 61,1-2-50,0 26-23,1-20-644,0 19 632,0-25 18,1 0 0,0 1-12,1-1-5,-2 0 5,1-1 29,-1-1-7,0 0 12,0 0 409,0-1-431,1 0 39,-1 9-23,0-8-16,1 6-2734,-1-11 2722,1-1-78,-1-2 90,1 8 11,0-6-17,0 5 0,0-7-17,0 7 22,0-6 12,0 8 6,0-10 3344,-1 3-3356,1-1 126,-1 0-132,0 0 7,0-2 10,0 6-11,0-7-11,0 6 28,-1-8-39,1 1 0,-1 0 5,0 1 1,0 1 33,0 1 1,1 10-29,0-7 0,0 7 0,0-9 0,0 0 0,0 8 0,0-5 0,0 4 0,0-9 0,0-2 0,1-2 0,0 0 0,0-2 0,0-1 0,-1-1 0,0 0 0,1-2 0,-1 1 0,1-2 0,-1 1 0,0-1 0,0 0 0,1 0 0,-1 0 0,1-2 0,-1 0 0,2-1 0,-2-2-197,1 0-419,1-4-919,1-4-5063,3-8 6598,4-10 0,-5 10 0,1-2 0</inkml:trace>
  <inkml:trace contextRef="#ctx0" brushRef="#br0" timeOffset="146611">10814 7292 17952,'-48'-3'345,"0"-1"0,4 1 1,8 1-498,17 1 1134,7 1-1218,35 3 270,-2 0-1642,34 2 1,13 1 1677,-14-2 0,2 0-44,-6 0 1,4 0 0,-3-1 14,-7 0 0,-1 0 0,-1-1-741,10 1 0,-1-1 772,4 1 1,1-1 8,4 0 1,0 1-387,2-1 1,1 0 380,-20-1 1,1 0-1,0 0 0,2 0 1,-1 0 0,1 0 1,2-1 1,-1 1-1,2-1-2,0 0 1,1 1 0,0-1-141,1 0 1,0 0 0,4 0 144,3 0 0,4 1 1,1-1-1,-3 0-46,-11 0 0,-3-1 0,1 1 0,5 0 8,2-1 1,5 1 0,2-1 0,2 0 0,-4 1 0,-4-1-18,3 0 1,-5 0 0,-1 0 0,4 0-7,1 0 0,2-1 0,2 1 0,-2-1 1,-3 1-50,-1 0 1,-3 0 0,0 0-1,-1-1 46,2 1 0,1-1 0,-1 0 0,0 1 35,0-1 1,1 1 0,-1-1 0,1 1-41,-2-1 1,-2 0-1,3 0 1,5 0-30,-7 1 0,4-1 0,4 0 1,1 0-1,0-1 0,-3 1 1,-4 1 32,12-2 1,-4 1 0,0 0 0,4 0-6,-13 0 0,2 0 0,3-1 0,1 1 1,-1 0-1,-1 0 0,-4 0 17,8-1 0,-3 1 0,-2 0 0,0-1 0,2 1-46,1 0 0,1-1 0,0 1 0,1-1 0,1 0 39,-1 1 1,3-1-1,0 1 1,1-1-1,-2 0 1,-3 1-36,0-1 0,-2 1 1,-2 0-1,0-1 1,-1 1 27,9-1 0,-1 1 0,-1-1 0,0 1 55,-4-1 0,-1 0 0,0 1 0,0-1-43,-1 0 1,0 0 0,0 0 0,0 0-16,-1 0 0,-1 0 0,0 0 0,-1 0 0,9 0 0,-2-1 1,-4 1-1,-1-1 0,-3 0-3,-3 0 1,-2 1 423,-3-1 1,-1 1-425,-6-1 0,0 1 14,4-1 1,-2 0 106,19-5 17,-9 2 44,-26 2 1583,-17 2-1745,-11-5 2205,-2-1-2245,-19-9 7,2 4-285,-14-7 307,0 4-3,5 4 0,-4-1-744,-6-1 0,-3 0 735,-1-1 1,0 1 5,-3 0 1,2 0-4,11 5 1,1 0 2,-1 0 0,0-1-829,0 1 0,-1 0 826,1 0 0,-2-1 6,-17-2 0,0-1-566,14 4 1,1 1 551,-13-3 0,-1 0-11,6 3 0,2 1 17,12 3 0,1-1 212,-8-1 1,1 1-213,-6 0 1255,5 0-1250,7 3-11,6 0 0,5 1-5,7 1 1934,3 0-1963,8 1 2771,2-1-2748,14 1 27,1 2-4,12 1 1457,6 2-1436,34 7-27,-5-2-366,-16-2 0,4 0 362,10 2 1,-1 0-1013,-10-1 0,1 1 1010,14 2 0,0 1 5,-19-2 1,0 1-1,14 5 1,-2 2-291,-14-4 1,0 2 281,20 11 0,-3 2 3,-25-11 0,-3 0-472,7 7 1,-2 0 454,5 13 17,-7 0-16,-5 1-1,-8 1 0,-9 1-5,-4 1 160,-10-11 1,-4 1-223,-4 1 0,-5 2-533,-6-1 1,-4 3 0,0-4-1283,-4 3 0,0-2-2865,-10 4 1,2-4 4763,1-8 0,19-13 0,8-6 0</inkml:trace>
  <inkml:trace contextRef="#ctx0" brushRef="#br0" timeOffset="148704">18506 4490 21114,'0'-49'1083,"0"-1"0,0 8 0,-1 11-983,0 22-32,0 10-1,-1 3 146,-3 14-96,1 2 85,-5 30-124,5-14-1189,-3 16 1156,5-15-17,2-1 304,10 10-264,12-3-24,6-2-532,23-6 555,-16-22 28,13-1-943,-14-9 1021,-2-5 35,-1-4 217,6-12-234,-12-1 683,3-8-723,-14 4-17,-3-2 73,-2-14-123,-4 8 0,-1-8 62,-4 10-68,0 9-22,0 2-5,0 12 520,0 4-565,0 1-12,-2 7 17,-1 1 1145,-1 8-1156,1 10-215,1-5 204,0 7 11,3-8-11,3 0 5,2-3 6,5 0 0,4-3-3314,4 0 3314,5-3 167,3-2-155,33-3 10,-24-6 3,-2-3 0,-3-3 15,-6-6 38,4-15-39,-18 7 6,-1-9 33,-9-6-33,-4 7-17,-3-8 3398,-2 12-3404,-1 3 6,-1 3 0,1 4-11,0 3 0,1 4-17,-3 3-17,-2 3-17,1 5-22,-2 4-44,4 4-63,0 1-72,3 3-107,2 2-766,7 10 200,4-6-436,7 6-1099,4-10 2443,7 1 0,-12-10 0,1 0 0</inkml:trace>
  <inkml:trace contextRef="#ctx0" brushRef="#br0" timeOffset="149762">19529 4150 21293,'-12'-57'1822,"0"1"1,4 18-1,1 5-1660,-3-6-72,9 36-34,1 6-34,1 3-5,2 8-22,2 5 5,2 6 11,0 6 39,4 27-439,-5-9 400,-1 10 1,-2 3-1202,-3-29 1,0 1 1189,0 20 0,-2-2-6,-1 2-143,1-21 0,0-1 154,0 12 1,1 4-12,1-25-16,2-6 33,0-5 379,3-6-318,0-3 2476,11-13-2431,10-12-44,16-19-293,-3 1 259,2-4-6,-11 13 7,-1-1-7,-2 3 1,-1 3-12,-3 3 6,-1 4-17,-3 5-44,-3 5 33,-2 4-23,1 5 35,-5 6-18,2 4 12,-5 6-6,1 4 0,-1 2 0,1 2-6,1 0 675,0 0-674,2-2-18,3 0 12,2-4-11,4 0-6,3-4 5,2-1-5,2-3 0,0-3-28,0-2 28,-1-3 17,-4-3 39,7-8-28,-10-2 6,4-8 10,-7-11-4,-7 5 4,0-10 29,-7 2-11,-2 11-6,-3-4 17,-3 13-23,-1 4 0,-2 2-5,1 2-28,-4 1 11,3 3 0,1-1 22,4 2-16,4 2-6,0 3 6,1 2-3404,3 4 3404,3-1-12,2 2 6,3-1-2296,1 2 2262,3-2 0,2 0-16,1-3 28,12 0 5,-7-4 17,8-1 0,-12-5 2285,6-8-2285,-8-1 11,3-9 0,-9 1 6,-2-4 17,-1-2-12,-2-1-5,-2-1 3392,-1 1-3376,-2-10 40,-1 3 50,-24-1-95,7 16-5,-22 11-1,11 13 6,-4 7 62,-18 18-62,12-3-558,-10 14 513,20-7 6,4 2 11,5 3-12,6-1-16,6 1-33,12 13 16,6-14-33,12 9-34,3-19-28,7-2-3260,4-4 3154,4-3-79,4-4-637,2-3 491,1-5 18,-2-2-349,15-7 533,-17-4 73,7-6 96,-24-5 60,-4-3 35,-4-5 33,-5-3 17,-2-3 22,-2-2 174,0-12-68,-3 9 40,0-7 34,-2 15 55,-2 3 34,1 4 28,-1 4 594,0 2-468,-1 7-406,-1 1 3067,-2 6-3134,0 6 881,0 2-870,0 7 6,1 3-1,0 2-10,2 3 5,1 1 22,6 22-28,-3-16-463,5 14 441,-5-23 5,1-2-5,4 4 6,-4-9-1,2 2-21,-4-11 32,-2-2 29,-1-2 11,0-1 11,2-4-11,2-3 420,3-5-448,4-3 50,11-14-27,-3 5-1,8-10 23,-5 9-6,2-1 52,16-9-119,-9 8-686,10-3 686,-14 13 0,-2 4 0,-3 4 0,-2 4 0,-2 3 0,0 4 0,-1 3 0,0 5 0,10 12 0,-6-2-835,7 8 739,-9-3-296,-2-1-258,1 2-503,-3 0-4822,-2 1-3856,-3-3 9809,-2-3 1,-6-10-1,-2-5 1</inkml:trace>
  <inkml:trace contextRef="#ctx0" brushRef="#br0" timeOffset="150376">22837 4361 24077,'7'-42'595,"0"1"1,-1 3 0,-2 7-134,-4 15-104,0 3-44,-1 2-45,0 2-40,-1 2-2,1 2-81,0 1-13,0 2 24,0 2-106,-1 3-45,-1 3 0,0 6-6,0 5 11,0 5-11,-1 4 17,2 4-12,1 3-5,2 1-1112,3 2 1101,2 1 11,6-2 11,3-1 6,3-3-6,3-5 0,5-3-5,3-4-3035,4-4 3040,4-4-464,2-3 459,1-4 0,0-2-1,-2-3 12,11-10 0,-14 0 16,7-11-1408,-18 2 1414,-3-3-1076,-3-3 1070,-2-3 1603,0-15-1602,-3-1-34,-3 1 0,-5 10 0,-5 15 387,-1 4-387,-5-1 0,-1 6 0,-2-1 2520,2 7-2520,-1 0 2503,2 2-2789,1 0-145,3 2-219,1 1-430,1 1 1080,12 3 0,-8-2 0,7 1 0</inkml:trace>
  <inkml:trace contextRef="#ctx0" brushRef="#br0" timeOffset="150704">23648 4199 23433,'-5'-2'2655,"2"0"-1104,3 2-1545,-3-6-12,31 24 12,-8-7-340,29 25 312,-13-6-28,2 3-29,-12-6 1,0 1-23,12 14-249,-14-14 0,-2 2 210,5 21 84,-13-14 23,-3 7 38,-19-10 12,-2-12 17,-10 1-6,2-14 28,-2-4 5,1-3 23,1-8 0,2-3-33,2-8 50,3-5-6,2-4-3094,3-4 3127,2-3-1126,3-2 1082,5-1-1506,2-1 1484,7 3-1240,2 2 1200,2 3 881,3 3-942,10-4 832,-5 11-843,9-3-29,-8 13 324,3 1-508,1 3 974,18 3-711,9 4 0,-18-2 0,-5 3 0</inkml:trace>
  <inkml:trace contextRef="#ctx0" brushRef="#br0" timeOffset="151444">25207 4140 17650,'0'-59'952,"0"0"0,0 6 1,0 6-354,0 4-94,-2 11-74,0 8-67,-2 6-84,2 6 1662,0 6-1864,2 3 688,-1 5-733,1 3 367,0 7-378,1 6 17,1 7 1,2 8 958,2 7-973,-1-4 0,0 3-519,0 8 0,-1 3 499,-1-6 1,0 2 0,-1-2-4,2 12 1,-3 0 2,-2-5 1,-3 3 0,0-7-3,2-11 0,-1-3 5,-4 17 1,0-3 13,-2-8 23,1-15 33,1-1 68,2-15 11,1-5 11,0-1 178,1-5-251,1-3 1026,-1-4-1082,1-7-3353,1-17 3353,1 3-203,4-14 192,2 10-2202,4-2 2207,4 1-10,2 0-278,4 2 255,1 4 1801,1 4-1789,0 4 0,11 0-12,-7 10 0,35 3 0,-27 12 0,21 7-12,-23 7 0,2 5 178,-2 5-183,1 2-16,-3 4 10,0 0-16,-4 1 5,-4-1-99,-6-1 105,-7-2 271,-6-1-260,-10-2 6,-8-4-17,-26 5-155,2-10 138,-18 1-5,10-12 1818,1-3-1874,0-3 0,5-3-23,2-3-17,8-5 567,5-4-1547,3-12 0,12 3-6536,10-22 7662,15 12 0,-3 5 0,1 13 0</inkml:trace>
  <inkml:trace contextRef="#ctx0" brushRef="#br0" timeOffset="151768">25919 4219 26077,'41'48'21,"0"-1"0,-11-12 0,1 1 0,-5-7-27,10 10-3,-13-14 1,-1 1-727,11 17 707,-14-11 22,-3 4 174,-20-10-157,-7-10 1,-7 2 10,-3-11 6,-1-2 11,0-3 17,1-2 17,2-3 0,1-3 33,3-6 546,2 0-462,1-13-139,6 6-29,1-8-22,9 7 0,5 0-50,9 0-29,5 1-44,6 2-393,4 3 275,2 1-100,4 2-136,-1 0-189,0 3-303,0 2-476,0 0-1294,2 3-4946,-5 0 7229,-5 2 1,-14 1-1,-6 0 1</inkml:trace>
  <inkml:trace contextRef="#ctx0" brushRef="#br0" timeOffset="152594">26950 4340 25406,'-29'-33'56,"0"1"0,1 2 0,9 10-33,17 19 605,0 1-611,0 0 183,1 0-217,-3 0 124,2 1-146,-3 3 300,1 2-378,0 3 38,0-1-10,3-1-6,0-3 11,1 1 5,0-2-10,0 0 44,0 0 22,0-1 270,0-1-219,0-6 5,1 2 7,-1-5-7,1 4 23,-1 0 95,0-2-95,0 3-5,0-2-1,-1 2 12,-1 1 27,-2-1 35,0-1-40,-1 1 11,0-1 11,1 2 6,-2-1 95,-7-2-184,4 2 5,-8 0 17,1 4-40,0 3 12,-5 3 5,1 3-16,-2 4 5,-2 3 12,-17 14-12,9-5-1057,-10 12 1052,15-9-12,-4 13 12,13-11-12,1 8-3034,13-17 3040,7-1-6,10 2 18,3-8-7,8 3-5,10-7 0,-7-5 6,23-2-1,-21-5 18,17-6 5,-21-2 710,5-6-693,-14 1 0,-1-2-6,-3-2 12,-2-3-7,-2-2 7,-2-3-1,0 0 6,-2-1 11,-2 2 17,0 2 6,-2 3-27,0 5 3329,0 1-3392,0 6 0,0 2 0,0 4 0,0 2 0,0 7 0,0 2 0,0 9 0,0 1 0,1 4-3392,2 15 3392,1-9-2269,1 10 2218,1-13-128,1-1-342,11 6 162,-2-9-61,10 4-22,-4-13 16,2-3 57,0-4 89,1-3 112,-2-3 213,17-25 44,-18 9 18,11-20 2318,-22 14-2240,-2-2 3408,0 0-3358,0 0 12,0 1 10,-3 3 7,0 1 10,-2 4-39,-2 3-16,-2 5 66,0 2-218,0 3-27,-3 3-35,-1 4-10,-6 10-12,4 0-73,-1 16 23,4-9-34,4 8-39,3-7-106,4 0-129,4-1-1188,10 9-375,-2-8-5517,7 4 6607,-4-11 0,-11-8 0,0-1 0</inkml:trace>
  <inkml:trace contextRef="#ctx0" brushRef="#br0" timeOffset="152777">27279 4074 25954,'-14'-6'-9831,"34"47"7373,-1-11 0,15 23 1,-28-46-1</inkml:trace>
  <inkml:trace contextRef="#ctx0" brushRef="#br0" timeOffset="153085">27579 4317 22341,'0'-6'3506,"0"1"-2218,0 5-1260,-12 66-22,10-39-6,-3 12 0,2 1 17,9-7-1,4-2-10,0-2 5,-1-8 135,-4-12 375,1-4-236,-2-3-55,3-7-12,6-12-166,1-2-52,9-11 0,10-10 0,-5 10 0,12-11 0,-1 10 0,-1 8 0,4 5 0,-5 21 0,-11 8 0,-3 13 0,-6 1 0,-3 4-276,0 3-491,-3 3-566,-2 1-3176,-2 3-5322,-2-5 8945,-2-5 1,-2-13-1,0-8 1</inkml:trace>
  <inkml:trace contextRef="#ctx0" brushRef="#br0" timeOffset="153918">19157 5679 20116,'-19'-41'313,"-1"0"1,-6 1 0,-1 9 1212,-6 21-1274,-9 4 0,-2 2-140,-4 4-64,8 1 0,2 2 1003,0 9-995,2 2-2225,5 3 2208,5 3-22,1 16 828,11 7-856,1 2-189,16 0 178,6-13 5,8 0-5,6 1 11,8-2 5,5-1 12,7 0-1055,3-6 1,2 0 1048,-18-9 0,0 0-9,18 7 1,-2-1 2071,-3-2-2074,-8-1-460,-6-2 449,-9-2 16,-6-1 480,-8-3-491,-4 1 34,-8-1-6,-6 1 6,-12 0-6,-9 1-8,2-4 0,-5 0-1043,-6 0 0,-2-1 1043,0 0 0,-1 0-577,0-2 1,2-1 573,-15-1-172,22-3 1,1-1 14,-14-4-963,-9-12-527,39 1-3411,4-11-4295,18 7 9353,3 1 0,-1 9 0,-2 4 0</inkml:trace>
  <inkml:trace contextRef="#ctx0" brushRef="#br0" timeOffset="154895">19438 5415 21988,'0'-4'3378,"1"0"-2264,-1 4-1080,-3 66-3585,6-28 3562,-2 8 1,2 2-12,9 1-11,3 1-12,3 0 701,1-1-734,0 1-39,-1-3-687,-3 0 603,-3-3-67,-5-1-118,-4-2-974,-3-3 699,-6-4 832,-3-5-1150,-6-6 132,-2-5-1387,-14-5 200,7-7 1659,-9-5-169,4-16 965,8-1-729,-1-12 2313,9-26-1320,7 16-24,1-22-56,7 27 100,5-12-424,0 11 1682,5-7-1822,11-1-191,-4 18-96,10 1 1,2 3-485,4 7 468,26-4-39,-24 14 119,19 2-164,-14 3 205,10 1-452,-10 6 186,-14-2-63,2 4-245,-17-3 486,-8-2 2884,-4 0-2296,-11-3 281,-8-2-303,-1-2 1799,-1-2-1782,9-2 234,1-1 58,2-4-466,4 2-50,1-2 62,4 0-241,3 2-34,2-3-28,5 4-11,3 0 0,15 1-11,-3 3-6,13 1 0,-8 6 1,1 3-18,0 5 6,-3 3-56,11 15-34,-15-6 1,-2 2-3387,14 16 3375,-3 10 17,-26-25 34,-4-1 38,-16 6 57,0-10 6,-12 3 16,4-14 22,0-4 7,2-3 44,1-3 0,3-6 128,0-9-144,5-1-12,2-10-34,5 5-11,7-4-44,13-11-7,3 7-564,12-8 565,-3 14-40,21-7 12,-11 10-6,13-4-22,-17 11 0,-3 3-23,-1 1-134,11-1 96,-11 4 2642,8-1-2626,-14 4 23,-2 0 10,3-3 79,-10 2 848,5-5-808,-13 1 21,1-3 34,-3 2 6,-1-2 39,1 1 550,-2-1-505,0 1 27,-1 1 29,-1-1-6,-2 3 202,0-1-280,-1 3-62,-1 0-44,1 3-135,-2 7 72,-1 1 12,-1 9 0,-3 15-16,0-2 16,-2 14-12,2-8 1,2 2 0,2 0 0,7 14 0,6-15-29,19 18 40,11-23-3386,1-3 3408,0-11-1619,-15-11 1603,-2-3-6,-1-3 22,-2-4-16,0-3 5,0-4 28,6-12 2616,-1-9-2616,4-15-11,-11 5 1733,-4-1-1727,-6 14-12,3-8 6,-2 5-11,0 3-3193,-4 8 3159,-4 13-151,-1 0-140,-1 5-235,0 0-4010,0 3-4500,1 4 9053,0-1 0,0 1 0,0-2 0</inkml:trace>
  <inkml:trace contextRef="#ctx0" brushRef="#br0" timeOffset="155370">21643 5695 21887,'1'-4'3344,"-1"1"-426,0 3-2896,-66-46-1520,34 41 1501,-28-6 0,-1 7 8,16 29-17,10-3 1,2 1 10,3 5 461,0 23-489,16-19 249,2 16-288,27-22 57,15-5 10,6-4-5,11-8 12,-9-8 21,16-10 1,-14 0 22,9-8 796,-21 0-763,-4-1 18,-3-2 90,3-10-197,-9 7 0,0-6 0,-8 11 0,-4 1 0,0 3 0,-2 3 0,-1 0 0,0 5 0,0 1 0,0 4 0,0 6 0,0 3 0,-1 8 0,0 6 0,0 6 0,-2 5 0,-1 7-1696,-2-6 0,0 1 1696,-7 23 0,4-18 0,-1 0-393,2-8 0,-1 0 393,-4 18 0,0 1-1004,4-11 0,0-1 1004,-4 14 0,2-1 0,3-16 0,2-2-135,-2 0 0,1-2-100,-9 27 1989,-4-10-1810,-5-22 0,-2-6 56,-2-6 714,-21-8-1061,34-52-246,7 4-105,5 9 1,3 0-5240,8-22-3871,3 3 9808,5 5 0,-7 23 0,-2 9 0</inkml:trace>
  <inkml:trace contextRef="#ctx0" brushRef="#br0" timeOffset="155844">22568 5654 26734,'-45'-28'95,"1"-1"1,3 3-1,5 7 187,6 15-254,-1 2 11,-1 5 69,-1 2-97,0 6 0,-14 16-3311,12-3 3317,-8 12-25,14 2-3,11-8-17,1 7-5,14-4 16,7-9 11,4 5 29,17-7-18,-2-7 3349,13 1-3337,-5-10-3203,16-3 3236,-11-5-1419,21-12 1453,-27-2 11,6-7 112,-7-6 157,-1-11-352,-5 8-12,-1-5 0,-16 25 0,0 0 2645,-5 8-2645,0 2 2257,-1 2-2257,-4 6 0,-1 2 0,-10 24 0,2-2 0,-6 19 0,2-5-948,-3 7 948,-3 4 0,11-26 0,-1 2 0,-7 15 0,-1 1 0,5-10 0,1 0-524,-6 12 1,0 0 523,7-13 0,1-2 0,0 1 0,0-1-99,0 0 1,0 0-1596,-5 10 1,0-1 1561,6-13 1,0-1 52,-4 5 1,1-3-70,-1-4 131,1-13 532,2-9-627,3-12-1305,0-41-8414,9-10 9345,0 24 1,1 2 0,4-10 0,-2 30 0</inkml:trace>
  <inkml:trace contextRef="#ctx0" brushRef="#br0" timeOffset="156568">22787 6096 27583,'25'-45'33,"0"0"1,-1 2-1,-3 4-560,-5-2 532,1-5-5,0-3 11,-3-2 1,0-5-1406,-4 10 1,0-2 1404,2-9 1,-1 2-4,-6 15 0,-2 5 15,-1-8 801,-2-2-768,-2 18 91,-3 0-164,-2 29 295,1 5-278,-2 15 0,1 3 0,-5 25 2086,2-5-2086,2-2 0,1 5-510,0-2 1,2 1 467,0 0 0,0 0-26,1 1 1,2-2-28,1-13 0,2-1-157,5 31-149,4-22 1,3 0-283,6-3 0,2-1 246,-1-2 0,2-2-62,0-7 1,2-4-1683,18 0 1319,-12-11-33,7-4 632,-15-12 633,0-5-163,8-19 0,-6 1 62,7-16 567,-16 17 0,1-2-18,5-7 0,0 0-454,-5 7 0,0 0 49,2-2 1,-3 5 303,-6 7-123,-5 3 241,-4 5-533,-5 3-111,-4 3-74,-3 2-38,-2 2-1,-15 15-78,15-6 0,-8 18-17,28-6 17,3 0 0,10-2 17,1-8-22,5 0 5,4-3-6,16-2 6,-9-2-832,10-4 843,-15-4 17,-3-4-17,-2-5 12,-2-2-12,-4-5-259,2-18 276,-9 7 56,-1-23 72,-11 15-72,-5 3 101,-14 7-78,1 19 122,-24 2-89,-1 12-3133,-1 4 3010,1 7-1657,16 4 1645,2 4-639,2 5 595,-5 23-505,9-8 476,-1 17 1418,10-14-1484,5 1-68,7 3-100,7-1-163,8 0-347,9-1 550,8-3-6023,6-3 6285,-15-19 0,0-2 0,1 2 0,2-3 0</inkml:trace>
  <inkml:trace contextRef="#ctx0" brushRef="#br0" timeOffset="157444">24963 5542 24850,'2'-44'500,"0"0"1,1 3-1,-3 11-304,-1 24-101,-1 3-50,0 6-4235,0 6 4258,-1 8 841,-1 9-825,1 9-271,1 7 210,2 7-683,2 4 660,3 5 1724,4 2-1741,3 2 6,-5-31 0,0 0-20,1 0 0,2 1-59,4 12 1,1 1 10,-4-11 1,1 0-1303,3 9 1,0-1 1072,3 15-73,-4-5 12,-6-4-169,-5-7-817,-19 2 571,-2-18-23,-19-1 588,-2-19-523,-2-12 0,-4-7 787,7-2 0,1-3 345,-9-3 0,2-3-194,14 0 0,5 0 285,-2-15 29,7 1 22,8-2 23,6 1 621,8-12-588,2 15 397,10-15 2485,-3 28-3251,6-3-315,-3 13 146,2 3-22,3 3-17,4 2-11,6 2 0,5 2-553,7 2 542,7 2-6,6 1-2853,5 3 2861,-13-2 1,0 0 5,-10 0 1,2-1-323,9 0 0,5-1 0,-5 0 325,-9 0 0,-2-1 2,20-1 1,-4-2 14,-4-3-1571,8-9 1566,-19 1 16,3-4 460,-21 4-415,-6 1 44,-4 2 1897,-5-1-1946,-5 6 1436,-16-2-1408,-2 5-1,-11 2 0,3 4-22,-3 3-34,0 5 0,1 4-22,1 3 0,3 2-71,4 4 54,3 1-28,6 2 22,3 1-5,5 1-12,4 0 29,5-1-17,6 0-6,7-2 6,6-2 11,7-3-539,5-2 534,5-3 5,4-2 1376,-13-8 1,3-1-1358,-2-2 1,0-2-3,0 0 0,-2-2 28,20-6 83,-24-6-5,2-15-67,-12 3 5,0-13-27,-11 5-455,-4-4 443,-2-1 6,-4-1-11,-2 2-11,-4 2 11,-2 5-23,-2 4-16,-3 4-34,-2 5 632,-2 4-1494,-15 4-629,7 4-4429,-11 3 5976,9 5 0,15-2 0,1 1 0</inkml:trace>
  <inkml:trace contextRef="#ctx0" brushRef="#br0" timeOffset="158447">19295 7816 15252,'3'-56'584,"0"1"1,0 5-1,1 6 886,4 5-1140,0 10 1663,-1 4-2060,-3 20 1083,1 17-988,-4 33-28,1 4 2757,0 13-2763,-3-26 1,-1 0-1506,-1 21 1508,1-19 0,-1-1 3,-3 13-366,0-1 383,-4 12-2166,2-18 2155,-2 8 5,3-26 230,-2-1-107,3-13-22,-1-4-39,2-13-23,0-7 2127,-1-6-2082,-8-40-61,7 15-9,1 6 0,0-1 9,4-14 3230,1-5-3236,5-5-3,4 6 0,3-4-427,2 13 0,1 0 405,0 5 1,1-2 0,0 5-7,2 3 1,0 6-26,16-18-202,-3 18 202,-7 12 6,5 0 432,-2 15-472,2 8 34,-1 5-6,0 9-333,-9 2 345,0 6 639,1 16-656,-8-6 17,-1 12-6,-11-11 232,-6 1-215,-8 1-383,-8-1 405,0-13 0,-1 0 12,-15 9-1,13-14 0,-2-1 107,-20 3 477,9-9-326,-1-4 105,20-12-329,12-1-23,7-3-33,3 1 392,3 2-409,5 0-45,17 0 23,0 3-3392,16 3 3381,-3 1-23,-9 3 0,1 0-436,18 4 439,-17-3 0,0 0-115,14 5-67,-2-1-95,0 2-163,-1-1-213,0 0-229,1-2-706,-13-5 1,-1 0-2841,16 0 4498,16-1 0,-41-3 0,-2-1 0</inkml:trace>
  <inkml:trace contextRef="#ctx0" brushRef="#br0" timeOffset="159301">20220 7741 13357,'0'-3'6295,"0"0"-2068,0 3-4081,-73 1-146,48 8-6,-15-6 1,5 3 0,27 9 462,8-5-423,4 0 298,11 3-181,10-4 724,16 0-723,9-10-74,-10-5 28,-3-5 6,-17-1 6,-1-2 112,0-13-158,-6 4-16,-1-11 51,-8-6 16,-5-1-67,-3 2 0,-5 8 11,-2 15-2646,-2 4 2641,-3 4-325,-2 2 297,-3 4 5,-1 1-22,-1 4-6,0 3-28,-8 13-715,10 0 709,-3 11 1,13-3-2042,5 17 2002,2-7-102,5 14 63,3-13-34,4 0-44,3 1-364,14 13 179,-2-14-39,11 6-455,12-12 7,9-11 169,1-4 228,-3-12 107,-18-10 106,-1-4 152,-1-5 122,-3-4 236,5-18 235,-6-11-179,-3-3-107,-13 7 0,-3-1 628,0-14-359,-3 18 1,-2 1-107,-1 0-67,-2 13-90,-2 16 1709,0 4-1860,0 4 2440,0 1-2547,0 8 1877,4 11-1843,1 4 0,3 7 218,0-3-218,4 15-5,-3-8-1,2 11-11,-2 0 6,-3-12-11,1 8-6,-3-18 17,-1 1 39,-2-10 22,0 0 40,-1-10 66,0-2-94,0-7-34,0-2 11,-1-8 6,0-1-6,-1-6 34,1-16-28,0 6 11,3-11 0,1 14-3342,7-8 3297,0 12 40,3-4-250,-2 14 205,-2 4 0,0 3-46,0 2 29,0 4-28,0 2 11,2 1-17,7 7 3319,-2 1-3296,12 16 11,-10-6 310,5 7-321,-8-6 27,0-1-27,-1 1-12,3 6 18,-4-7-12,1 3 5,-7-10 12,-3-3-17,0-3 67,-2-3 112,-1-1-55,0-2-29,1-2 0,1-11-33,2-2 16,2-20-28,0 8-387,3-9 404,-2 10-3265,1 3 3254,1 2-6,0 4-16,-2 5 11,0 3-17,0 4-34,-2 2 23,0 2-51,5 3 29,-1 3 260,5 2-277,-1 5 5,1 1 0,1 3-22,0 2 3196,9 11-4025,7 15-785,2 4-508,-4-2-7316,-11-14 8657,-9-14 0,-5-8 0,-2-4 0</inkml:trace>
  <inkml:trace contextRef="#ctx0" brushRef="#br0" timeOffset="160235">21701 7606 24923,'15'24'341,"-1"-4"-195,5-15 22,2-2-72,1 0 10,-2-4 112,0-6-83,-8-1-1,5-5 6,-9 2-22,-1-3 61,-2-10-106,-3 5 5,0-6 1,-5 8-1,-2 2 62,-8-1-78,1 5-6,-6 0-6,4 6 0,-3 3-22,0 1 17,-8 5-39,6 1 16,-6 6-16,9 4-17,-4 17-1,4-3-885,-1 14 875,8-8-3114,3 1 3080,2 2-5,6-1-347,12 15 95,18-2 66,-6-21 1,2-2 66,-1-8 1,0-3-611,3-3 1,0-3 379,15-2 287,1-4-258,-1-5 1614,-3-5-1440,-2-4 129,9-15 392,-15 3-185,-9-2 0,-2-1 1415,-2-9-1275,4-14 45,-13 13 39,-3 2-17,-1 1 17,-1 2 11,-2 4 215,-1 4 138,-2-1 838,-1 9-1354,0 2-72,-1 8-50,0 3 270,0 0-372,0 7 26,0 1-3,0 8 0,1 3-12,0 14 7,1-6-1,0 10 1,0-11-7,2 13-16,1-10-16,1 9-7,0-15-5,-1-1 6,0-5-1,-1-3 23,-1-5 28,-1-3 34,0-2 33,-1-2-5,0-1-12,0-2 1,0-3-29,0-6 17,1-4-5,0-5 5,0-1 11,1-5-5,1 1 17,1-1-23,2 1-17,3 1-3414,2 3 3381,2 1 11,13-2 0,-5 8-17,10-1 12,-10 11-34,8 3 22,-9 5-6,6 4 7,-11 5 10,-2 3 6,-2 3-11,-1 0 0,-2 2-6,-2 0 17,0 0-11,-2-1-12,-1 0-10,-2-3-18,0-1 18,-1-3 16,-1-3 0,0-2 28,0-3 3460,0-2-3365,0-2-61,0-10 5,2-8 12,2-16-17,1 0-12,1-3 23,1 8-5,2 2-12,1-1-6,7-5-16,-4 8 11,11-6 0,-8 17-28,5 1-5,-6 9-7,8 4-16,-5 5 0,5 5 6,-7 5-12,-1 3-16,1 4-6,-3 3-3431,0 1 3358,-3 2-1579,-2 0 1456,-1 1-123,-1-1-219,0-1-1764,1 10 2358,2-4 0,-3-9 0,0-8 0</inkml:trace>
  <inkml:trace contextRef="#ctx0" brushRef="#br0" timeOffset="160688">23370 7417 17616,'4'-44'524,"-1"0"1,1 3 0,-2 9 2317,-2 20-2556,0 1 1336,0 6-1494,0 1 794,0 3-961,0 0 3402,0 6-3374,0 3 16,-1 10 1,1 4-3334,1 8 3368,1 6-29,2 3-291,1 5 280,0 2-11,1 3 2,-1-15 1,1 1-25,3 17-225,-3-19 1,1-1 224,2 8 5,-1-5 0,-1-4 2993,-2-7-2988,-2-5 18,-1-7 420,-1-3-275,0-6 867,-1 0-927,2-10-80,-1-3 0,3-22 0,-2 5 0,4-13 0,-1 9 0,4 1 0,1 1 0,4 4 0,3 2 0,3 3 0,4 3 0,4 4 0,3 4 0,20 3-358,-10 4 358,15 5 0,-19 4 0,-1 7 0,-4 4 0,-2 4 0,-4 3-1438,-1 3 1438,-6 2-120,0 19 120,-9-11 301,-3 12-301,-12-17 0,-6-2 0,-22 7 0,-15-6-1874,-4-3 1874,-5-11-13,-5-13-2270,14-5 2126,-12-6-988,24-4 842,5-4-681,6-2 155,7-4-756,8-1-2442,6-3 4027,11-7 0,-4 15 0,4-1 0</inkml:trace>
  <inkml:trace contextRef="#ctx0" brushRef="#br0" timeOffset="161286">24300 7611 25136,'14'45'97,"0"0"0,1 0 0,1-8-8,-1-21 553,8 4-480,9-9-94,-4-4-1,10-2 11,-9-5 28,-1-4 304,5-8-292,-10-2 102,3-7-119,-15 2-28,-2-2-3096,-2-15 3057,-4 7-6,-1-10-6,-6 11 34,-7-10-28,-1 10 12,-16-13-2270,7 20 2264,-9-2 67,-7 9-79,8 6 6,-7 2-11,13 4-6,4 5 0,2 2-5,2 5-12,2 2-10,1 4 10,1 4-11,1 4 0,2 5 17,4 2-624,1 3 618,4 2-336,12 18 331,2-11-12,12 10 3,-7-28 1,3-2-9,14 10 11,-11-13 1,1-2-29,13 3 6,1-4 0,-2-4 16,-2-5 1,-1-2-6,-4-4 586,0-1-574,-2-4 373,12-4-357,1-10 51,10-11-23,-15 0 0,-6-6 2251,-14 3-2218,3-18-22,-8 11 0,-5 8 1,-1-2-2103,3-20 2125,-1 10 84,4-4-146,2 24 0,1 3 0,12 3 0,-9 11-819,8 0 819,-8 5 0,1 5 0,0 4-1239,2 6 1239,0 4 1155,0 3-1155,1 3 0,-1 3 0,0 3-664,0 0 664,-1 2 0,-1 0 1483,-2 1-1483,-2 0 153,-2 1-528,-2-1-364,-3-1-935,-4 1 1674,-3 3 0,-2-17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14:47:01.20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5191 1379 32767,'4'-43'0,"0"0"0,1 3 0,-3 11-652,-2 24-987,-1 5 2049,0 8-535,-1 6 32,-1 6 21,-1 5-893,-2 6 1196,-2 4 91,0 5 375,0 2-864,-2 4 199,6-10 0,0 1-114,-1 20 3,3-18 0,1 0-356,5 19-312,3 2-328,7 1-339,3-3-364,4-4-291,1-5 24,-3-20 1,1-2-757,10 10 30,11 2 696,-11-24 1174,1-8 1396,0-4 1099,-1-9 1238,-2-5 801,-1-9-78,-3-5-144,-4-3-363,-2-2-732,-4-1-822,-3 1-1488,-4 1-6,-3 0 0,-2 2-805,-1 4-4,-3 2-17,0 5 232,-5-1-676,1 8 43,-1-1 363,3 6 385,2 3 674,0 0-406,9 6 246,0-1 625,8 3 524,23-1 602,-11-4-95,18 0-233,-19-3-1382,-1-3-76,-1-2 0,0-2 0,-3-3 0,-1-2 0,-2-3 0,12-23 0,-13 14 0,9-33 0,-20 35 0,-6-11 0,-8 20 0,-6 2 0,-5 3-520,-3 2 50,-4 3 377,-3 2 515,-2 3 239,-1 4-661,-11 11 0,2 9 0,4 3 0,9 5 0,15-8 0,4 1 0,4 3 0,2 0 0,3 1 0,4-1 0,9 14-1351,13-1-793,3-1 575,6-8 600,-3-16 595,3-1 168,4-5 61,5-1-254,3-5-1152,5-1 2040,9-3 0,-28-1 1,-1 0-1</inkml:trace>
  <inkml:trace contextRef="#ctx0" brushRef="#br0" timeOffset="1088">6633 1630 29295,'0'-4'-281,"0"1"2090,0 3 135,-27-47-3864,16 35 1151,-23-34-2,19 50 2514,-4 3-921,-20 14 73,6-1-895,-15 10 0,12-3 0,1 2 0,0 3 0,4 1 0,4 3 0,6 0 0,6 16 0,14 0 0,9-3 0,10-23 0,6-4-490,17-1-106,-10-8 1,2-3-259,24 0 479,-11-6 0,5-3 160,4-1 1,1-1 489,-1-2 0,1-1 292,-3-1 1,-3-2 401,-16 0 0,-2-2-924,12-5 1,-2-2-46,-11 3 0,-1-1 0,8-4 0,-3-2 0,7-12 0,-8-1 0,-8-3 0,-7-3 0,-12 8 0,-3-2 0,2-19 0,-5 16 0,-2 0-1151,-3-16-474,0-1 1701,-2 5 0,0-1-1398,0-1 817,1 7 0,0 5-62,1 17 579,0 1-392,0 9-34,0 1-48,2 8 4427,0 3-1425,-1 4-2278,0 14-262,-1 0 0,1 13 0,-1-3 0,3 6 0,0 4 0,1 5 0,1 3 0,4 3 0,2 2-841,5 1-209,3 0-209,3 1-170,4 0-253,2-2-8,-5-17 0,1-1-1118,8 13 763,-9-18 1,-2-3-1830,2 3 733,-7-7 967,-6-6 1730,-5-7 1037,-8-5-1279,-5-5 4997,-21-13 2019,-9-10-2781,8 0 1,0-2-1530,-14-12-1146,22 14 0,3 0 630,2-3-399,-4-9-2755,6 1 22,2 1 357,8 7 312,11 0 833,4 10 654,19-11 881,-2 17 933,14-2-17,11 5-1148,-8 3-1177,14 0 0,-14 4 0,1 0 0,19-1 0,-15 0 0,11 0 0,-9-4 0,-5-2 0,-1 0 0,-12-2 0,-8 3 0,-6 1 0,-3 0 0,-6 4 0,-6 1 0,0 1 0,-3 4 0,-2 1 0,-15 18 0,8-5 0,-7 12 0,12-10 0,4 1 0,4 0 0,6 1-366,6-1-1528,6 0 395,7-2 591,23 4 456,-5-8 637,-3-5 0,2-2 723,11-2-176,-18-3 1,0-1 1286,11-2-1662,-4-4-357,6-8 0,-17-1 0,0-8 0,-20 2 0,-7-3 0,-4-1 0,-8-2 0,-3-1 0,-17-12-729,4 10-1534,-10-8 519,8 15 1092,-6-2 638,9 8 424,-2-1 538,12 9 135,7 4-502,0 2 384,6 4-1675,3 2-139,3 3-328,4 2 59,4 1-397,4 2-5403,15 4-1452,-9-4 8296,6 0 1,-20-8 0,-5-3 0</inkml:trace>
  <inkml:trace contextRef="#ctx0" brushRef="#br0" timeOffset="1721">8619 1584 32767,'-3'-6'-1969,"0"2"104,3 4 5699,0 0-3834,-15-11 0,18 14 0,0 2-702,25 21-781,0 3 1938,0 0-71,-11-8-2129,-1 0-52,-2-1 1144,-3-1 245,-4 6 318,-3-7-477,-6 3 652,-4-11 930,-5-2 998,-4-2 506,-1-4-1545,-2-1-974,-1-4 0,-14-18 0,13 2 0,-11-23 0,22 7 0,1 1 0,10 5-1405,4 12 301,7 3 1254,5 2 1080,4 1-101,5 3-1129,3 1 0,20 3 0,-9 2 0,14 2 0,-15 3 0,0 1 0,-1 2 0,1 2 0,-1 1 0,1 0-786,1 1-1425,-1-1-1306,15 5 2304,-15-3 886,19 4 928,-31-7 594,3 1 601,-17-5 227,-5 0-365,-4-2-877,-3-1-781,-2 1 0,-4-2 0,-2 0 0,-13 1 0,4 1 0,-7 1 0,2 4 0,10-3 0,-1 5 0,16-2 0,3-3 0,17 2 0,-1-4 0,12 0 0,-5-5 0,3-1 0,-1-3 0,1-3 0,-2-1 0,-3-3 0,3-9 0,-11 4 0,-2-7 0,-13 7 0,-4 1 0,-8 2 0,-5 1 0,-9 4 0,-6 2 0,-7 4 0,-5 2 0,-3 3 0,-2 4 0,7 5 0,0 3 0,-6 6 0,7 1 0,4 2 0,12 0 0,0 8 0,13-8 0,3-1 0,8 14 0,12 4 0,3 3-1224,10-1-1611,-3-11 5,5-1-2947,3-2-3626,-2-5 9539,-3-5 0,-14-9 0,-7-3 1</inkml:trace>
  <inkml:trace contextRef="#ctx0" brushRef="#br0" timeOffset="3679">6850 3094 20896,'11'-51'855,"0"-1"1,0 7 0,-3 4 934,-2-7-1867,-4 28 721,-3-2-635,-3 30 565,-2 9-349,0 6 30,-5 23-26,2 14-1769,4-29 0,1 1 1619,1 0 0,1 2-93,2 15 0,0-1-851,0 15 726,1-13 1,-1-1-2067,1 0 1939,-4-3 94,-3-7 30,-4-4 206,-5-7 149,-20 0 213,4-12 941,-17-3-890,7-11-126,-2-8 700,-1-3-932,0-7 2144,3-4-2473,2-3-271,4-1-74,3-2 146,-5-9 412,0-10-332,11 17 95,6 1 1622,19 26-1321,0 5 440,1 2-184,0 18 528,1-1-535,1 11 22,3-6 161,3 2-368,12 14-424,1-11-1958,11 9 1878,1-16 281,6-3-2696,8-4 3090,5-3-50,-10-8 0,3-2-826,3-1 1,0-2 1024,1 0 1,0-1-475,-4-3 1,-3-2 1020,15-5-10,-4-5-262,-3-2 1208,-4-3-1229,7-9-36,-12-1-199,-6 1-132,-16 7 1844,-14 12-2888,-3 3-559,-7 6-1117,-5 5-6912,-5 5 9345,-1 2 1,8-6 0,2-1-1</inkml:trace>
  <inkml:trace contextRef="#ctx0" brushRef="#br0" timeOffset="4332">6119 4795 20605,'-7'-58'656,"0"-1"1,0-1-1,2 8-587,3 15 125,1-4 204,1 16-290,0 9 1590,-1 4-1717,1 9 397,0 2-449,0 11 463,0 1-336,0 25-48,0-7 8,-1 15-16,-3-10 579,-2 2-484,-5 2-3062,-10 21 3122,2-12-66,5-17 0,-1 1 78,-8 11 59,-1-2 13,0-4 0,3-6 34,3-6 47,5-9 512,2-9-446,5-10-572,0-10-163,4-9 1519,1-6-1414,0-7-1066,3-5 1097,3-7-767,3-2 624,3-5 507,3-1 168,4 2-104,3 1 4,1 5 11,1 5-9,-3 7 13,0 6-16,-4 7 17,-2 7-42,-3 5 1553,-1 6-1462,0 2-149,0 7-255,1 3 1093,3 9-1361,10 20-89,-5-2 454,-1 0 0,2 2-274,-3-4 0,1 0-48,1 1 1,1-1 65,0 0 1,0-3-4,13 10 224,-9-15 0,1 0 100,14 9 129,12 3 20,-18-19 68,-3-5-115,15-12 66,-19-6 20,10-11-17,-20-4-94,-3-6-190,-1-4-27,-5-5-83,-1-3 115,-5-2-1206,0-1 1198,-1-1-4,-4-14-227,0 6 422,-2 3-45,0 17 444,2 18-592,1 7-150,1 4 9,2 7 1387,0 5-1717,6 17 60,2-2-122,7 12-148,2-9-1173,16 12 409,-3-11-812,13 8-2683,-6-14-3136,-2-3 8174,-4-3 1,-14-8 0,-8-4 0</inkml:trace>
  <inkml:trace contextRef="#ctx0" brushRef="#br0" timeOffset="4664">7454 4629 19313,'1'-5'4215,"0"1"-6571,-1 4 2547,-66-33 241,28 45-372,-3-22 0,2 4-32,6 41 87,14-8-101,3 1 108,5-1-50,5 0-168,4-2 85,8-2 752,13 5-936,17-5 8,2-3-393,6-11 359,-12-7 82,-1-6 72,-2-2 2912,-3-7-2596,5-12-64,-10 3-126,1-9 1252,-12-5-1182,-6-5-1963,-6 1 1830,-4 3-16,-4 15 410,-2 2-456,-2 2-4,0 4 58,-8 2 20,7 5-3,-4 1-11,7 7 22,4 3 1985,0 4-2091,4 4-749,1 10 153,4-3-298,5 6-419,4-6-862,4 0 2231,17 7 1,-17-14 0,8 4 0</inkml:trace>
  <inkml:trace contextRef="#ctx0" brushRef="#br0" timeOffset="5099">7902 4332 25394,'-3'-45'256,"0"1"1,-1 2-1,0 9-296,-1 22-65,-2 0 850,1 5-717,3 2 178,-1 1-152,3 2-365,-1 1 462,7 3 218,-2 0-343,5 2 73,-4-2-82,0 1 14,-1-2-62,0 0 29,-1 0 38,-1-2-74,-1-4 61,-1 0-89,0-4 30,1 1 10,-1 0 7,1-1 30,0-2 42,0 2-61,1-2 46,0 3 87,3 1 31,-1 1-9,0 1 41,-1 3 0,-1 2-225,2 5-3,-1 3 4,1 7-24,1 6-79,1 24 21,0-5-48,2 17-35,-2-9-375,-1-10 1,0 1 583,0-9 1,-1 1-48,2 11 1,0-1-117,2 19-102,2-1-177,-1 0-275,-1-18 1,1 0-301,4 18 394,-4-21 0,0-3-1069,3 6-1603,-1-7-5199,-1-8 8308,-4-8 1,-1-9-1,-3-6 1</inkml:trace>
  <inkml:trace contextRef="#ctx0" brushRef="#br0" timeOffset="5580">7879 4748 23719,'-8'-44'181,"-1"-1"0,0 3 0,6 11-21,8 23 84,5 1-28,6 1-157,7 2-127,7 0-100,6 2-1514,-5 1 0,2 0 1485,20 0 38,-17 1 0,0 0-300,17 0-102,0-1 17,-18 1 0,-1-2 110,15 0 145,7-1 799,-27 0 223,-1-2-148,-14 2 30,0 0-107,-13 2-42,-4 1-90,-2 0 25,-5 2 2826,-15 3-2747,2 1-40,-11 4 198,-5 5-486,1 2-278,2 1 50,12-2-3414,14-5 3355,6-1 3,7 4-54,4-4 53,34 5 150,7-10-4,-9-3 1,1-3-98,-3-4 0,-2-1 134,20-9 2231,-12-3-2194,-21 2 32,-6-2-15,-4-1-48,-5-2-21,-3-2-22,-2 0-14,-5 0 39,-9-9-75,-2 11 4,-10-5 75,-21 12 22,0 8-23,-17 10-256,23 7 253,9 9 264,9 10-263,8-4 0,-1 23 835,10-18-916,12 26 8,11-9-30,7-1-22,9-5-13,-2-15-23,5-1-1659,-6-10 1,2 0 928,20 9-327,-18-11 0,0 1 621,21 6 0,-28-10 0,-1-1 1</inkml:trace>
  <inkml:trace contextRef="#ctx0" brushRef="#br0" timeOffset="6133">9247 4516 28071,'-2'-39'-404,"1"0"0,-1-24 10,-5 59 1249,0 1-671,1 2 316,-1 3 88,1 3-68,-3 13-634,2-1 407,-1 11-176,6-4-182,2 19-187,4-10-188,4 12-259,3-13-166,5 0 233,11 14 95,-4-11 201,9 10 40,-8-15 45,1-1-219,6 8 72,-11-10 45,1 5-539,-16-9 103,-7-8-473,-8 0-4456,-23-9 1562,4-5-4864,-12-4 9028,15-1 1,12 1-1,5 0 1</inkml:trace>
  <inkml:trace contextRef="#ctx0" brushRef="#br0" timeOffset="6296">9029 4656 14904,'-1'-8'6193,"0"2"-5090,1 6 2068,0 0-7239,-4-59 4076,3 44-37,-3-45 350,4 62-368,0 2 63,1 6-17,1 4-39,-1 5-32,0 5 22,-1 5-52,-5 5 2486,-2 5-2767,-6 4-399,-3 4-1057,-3 3-7992,1-4 9412,2-5 0,12-32 0,5-12 0</inkml:trace>
  <inkml:trace contextRef="#ctx0" brushRef="#br0" timeOffset="8172">10623 4715 21525,'-4'-45'647,"-1"0"0,1 0 0,-2-16 0,0 9-283,1 24-73,-1 3 748,-1 6-860,0 4 231,2 4-321,1 5 80,1 2-180,2 3 11,0 7 6,1 3 452,0 10-448,1 20 22,0-3-2075,0 17 2049,2-11 0,-2 3-12,1 3 0,-2 0-962,0 3 969,0 1-31,-2-18 0,0 2 20,-2-2 0,1-1 16,-7 29-461,1-16 471,2-27 1701,2-6-1672,0-7 1138,-1-6-1133,-2-7-44,0-6 22,-3-8-23,0-7-5,-2-7-793,2-4 793,-1-7-815,2-4 827,2-5 4,1-4-10,5 16 0,0-1-6,1 10 0,0 1 11,1-10 0,1 1 6,2-11 0,2 6 5,2 6-28,2 6 18,0 5-448,2 4 424,0 5 743,3 2-759,1 5 1500,3 4-1500,3 2-3209,17 5 3220,-7 6 0,12 5-135,-11 6 130,-2 5 0,0 5-217,-4 4 239,-1 5-12,-5 3-16,-4 4-56,-7 21 62,-9-14 5,-10 13 0,-26-9 415,13-28 0,-2-1-390,0 0 1,-1-3 24,-27 10 1,15-17 5,2-4 577,1-4-560,4-3-5,4-4 5,6-1-17,5-3 306,5 0-334,5 0-11,5 3-22,7 1 16,5 3-22,6 1-885,7 3 890,6 2-345,25 8 335,-10 0-1,-14-5 1,1 0-63,13 4-479,1 1 390,2 0-73,1 0-112,-10-4 1,1 0-79,21 3-503,-20-5 0,0-1 459,16-1-18,-4-2 6,-4-2 118,-5-3-468,-7-4 714,-5-5-93,-8-4 250,-7-4 1223,-5-1-1161,-6-1 447,-17-18-279,-1 13 49,-12-11 40,4 19 995,-2 2-564,-9-3-436,6 7-51,-5-1-67,9 7-73,3 1-34,1 2 779,1 0-863,6 2-22,2 1 0,7 2 3381,2 3-3381,4 2-6,3 2-5,5 0-11,3 1 16,5 0-5,5 1-6,4-2 17,4-1-3,1-4 0,1-1-2,8 0-521,-10-1 0,-2-2 537,-5-4 12,-5-3-378,-4-3 394,-4-3 1,-4-2-1,-5-1 28,-3-10-11,-7-4-45,-4 1 28,-6 2 6,-1 10 6,-2 1-7,-2 2 7,-5 3 51,-1 1-63,-5 5-5,-1 1-12,-1 3-2656,1 3 2634,2 4-2028,3 4 2028,5 4-227,3 1 210,5 3-16,4 2 10,5 1-5,3 3-11,6 0-11,2 2-12,6 1-5,4 0-11,3 0-158,17 14 85,-4-11 67,-8-10 0,1-1-277,19 6 209,7-2 1,6-5 81,-26-11 0,1 0-25,2-3 0,0 0-9,1-1 0,0-2 6,0 0 0,0-1 11,0-1 0,0-2 34,-1 0 0,-1-2 30,-1-1 1,-1-1 33,25-10 1332,-5-5-1281,-8-3 139,2-19-72,-17 7 17,0-13 2483,-18 14-2316,-4-13-44,-12 3-157,-2 3 418,-11 10-239,-27 13-202,15 10-33,-23 0-11,24 12-1470,0 2 1442,3 6 691,-8 11-692,5 8-10,1 2 5,8 12-16,14-17-2364,2 9 2369,8-12-1239,3 0 1239,7-2 1531,18 6-1542,13-3 11,3-4 0,1-8 28,-3-9-5,-14-6 10,6-3-5,-17-4 0,-2-5 2558,1-10-2502,-4-5-51,-1-1 7,-5 3 10,-5 8 0,-2 4 2644,-1 0-2622,-1 5 1,0 1-11,0 3-6,-1 3-56,-1 1-6,-6 7-5,1 2-6,-2 7-22,3 2-28,1 3-28,3 2-23,4 3-28,4 0-274,17 11-196,14 0-745,5-1 862,4-6-84,-8-11-72,3-2-28,5-1 5,2-4 70,-11-6 0,1-1 227,2-2 1,0-2 318,-1 0 1,-1-3 75,-3-1 0,-3-2 126,5-8 117,-5-4 85,-7-3 33,-5-2-3052,-5-3 3064,-3-1 408,-2-15 23,-4-1-420,-4 1 143,-6 8-199,-6 16-94,-4 3-23,-5 3 3068,-5 4-3075,-24 4-95,-14 11-106,30-3 0,0 2-962,-2 2 1,3 3 955,-10 8 218,3 3-246,6 3-1323,5 3 1340,6 1-12,6 1 29,7 12-1059,5-12 1037,9 8 5,7-15 261,6-3-255,5-3-12,5-2 861,5-4-861,4-4 6,23-4-2149,-13-6 2171,14-4 12,-21-6 2076,-4-4-2015,6-16 90,-6-13-34,-3-4-39,-12-6-5,-13 12-34,-3-5-1,-3-4-508,-2-5 503,-2-3 34,-2 0 8,-1 21 1,0 0 13,-3-17-70,2 24 0,0 2 374,-1-1-332,1 7 51,0 3 2967,2 11-3119,0 2 69,2 11-46,0 6 796,1 6-807,0 7-1,0 8-22,0 29 12,2-8-1612,0-13 0,0 1 1550,2 21-62,2 4-689,-1-17 1,0 3-701,-1 7 0,1 0-3364,-1-4 1,0 0 4554,-1-2 1,-1-7 0,-1-11 0,-1-13 0</inkml:trace>
  <inkml:trace contextRef="#ctx0" brushRef="#br0" timeOffset="11005">2022 6103 24818,'-15'15'1178,"17"1"-2278,53 3-1784,-22-9 1,2-1 2897,4 1 1,3-1-7,4-1 1,2 0 38,5-1 0,1-1-8,5 1 0,1-2-48,-17-2 0,0-1 0,1 1-46,2-1 0,0 0 1,0-1 181,2 0 1,-1 0-1,1 0-60,0-1 0,-1 1 1,1-1-282,-1 0 0,0-1 1,-1 0 265,-1 0 0,0-1 1,-1 0 25,19-2 0,0 0-233,-5-3 1,-2 0 232,-4-1 1,-2 0 6,-5-2 0,-2 0 18,-5 0 1,-2-3 99,2-4 1,-3-2 198,8-10-40,-3-9-73,-36-4-542,-12 9-215,-14-11-127,-10 11 68,-6 2 86,-3 0 22,-3 5 1247,13 9 1,0 1-963,-14-6 440,11 7 0,2 0 1321,1 2-777,-8-2-320,25 9 2866,0 0-3098,10 5 1194,3 0-1313,12 12-414,1 1-22,31 24 117,-5-6 1,2 2-1693,-7-6 1,0 0 1677,13 10 0,-2 0-28,-18-14 1,-3 0-214,1 1 0,-2 1-140,18 24 185,-8 3-253,-10-1-294,-17-16 0,-4 1-2765,-11 17-540,1-21 0,-2-2 4393,-14 4 1,11-16 0,4-8-1</inkml:trace>
  <inkml:trace contextRef="#ctx0" brushRef="#br0" timeOffset="11899">5191 6198 32767,'-6'-34'0,"1"10"-830,5 48 727,0-3 52,2 8-113,1-9-119,5-2-197,3-1-984,4-3 1326,4-2 367,5-2 22,4-4-502,5-2 1020,2-2 99,4-5 443,0-2-975,-1-4-336,12-11 0,-15 3 0,5-8 0,-19 4 0,-2-14 0,-9 7 0,-2-11 0,-9 10 0,-4 1-551,-5 0-2171,-16-9 539,3 13 328,-28-7 798,15 21 486,-13 1 446,13 9 546,2 5 285,2 4 241,-6 17 394,11-4-262,-2 14-379,14-7-442,4 4-212,4 2 2229,4 2-2744,5 16-250,13 2 122,-2-23 0,2-1 29,18 14-528,7-8 343,14-11 404,-10-9 202,16 1 150,-17-12 318,-2-3 266,-1-4 229,-1-4-1946,-1-5 2007,0-5-112,-3-4-185,-3-2 213,-3-2-259,-4-3-140,-6-1-214,-4-3-275,-5 0-149,-4-1-1954,-3 1 1549,-1 2 1694,-4-4-1807,-1 11 580,-2 1-553,-1 10-155,1 5 250,1 2 128,2 3 3649,0 3-3068,1 9-184,-1 14 62,4 1 81,2 7 183,5-9-212,1 1-130,4-2-492,11 9 10,-3-8 340,8 5 0,-5-12 78,13 4 113,1-5 194,0-2 40,-7-8 147,-14-6 16,-2-5 93,0-1 25,-1-6 84,9-12-147,-6 3-63,5-10-43,-8 6-609,-1-2 419,-2-1-77,2-13-138,-4 13-2811,1-8 2771,-4 18 30,-2 3-36,1 6 78,-1 2 7,2 4-231,8 4 389,-2 3-505,8 4-109,-4 4-222,1 2-137,0 3-276,2 1-301,0-1-327,0 1-567,2-2-1269,1 0-4196,-1-4 7847,-3-1 1,-8-6-1,-5-3 1</inkml:trace>
  <inkml:trace contextRef="#ctx0" brushRef="#br0" timeOffset="12756">6810 6328 21403,'7'-1'3754,"-1"0"-2802,-6 1 666,0 0-1933,-26-21-110,20 15 129,-18-15 105,26 21 86,3 0-37,3 0-12,3 0 199,5 0-235,5 0 496,3-2 23,4-1 7,2-3-125,1-2 28,0-1 15,-1-2 43,8-8-112,-11 3-1466,6-7 1457,-17 5-267,-1 1 166,-5 0 241,-4 3-352,-3 1-92,-3 3-154,-5 2 1281,-3 2-1383,-7 3 224,-5 2 60,-4 1 97,-4 4 93,-3 3 65,0 4 131,-1 2-170,3 2 257,2 2-149,4 2-154,0 20-110,11-13-95,1 14-80,12-19-179,4 0-88,4 0-128,4 0-68,5-2 71,1 1 106,4-2 73,3-1-610,2-1 810,4-3 501,2-3-632,21-3 246,-13-3-152,-6-6 0,-1-3 208,4-3-6,8-10 9,-19 1-1,-4-2-13,-3-3 156,-4-2 75,-3-1 10,-2-2 1,-3-1 11,-2 0 229,0-10 0,-4 3-206,0 3 778,-2 10-715,-1 13 95,0 3-201,0 4-150,0 0 21,0 9 50,2 20-1,-1-3-117,3 15-45,-2-4-12,0-8 7,0 7-33,-2-1 13,0-10 0,0 6 8,1-10-2,0-8 177,1 0 22,1-9 101,7-8-136,13-10-59,1-3 7,9-8-3399,-6 5 3416,1 1-10,0 0 73,-2 2 8,0 2-15,-3 3-8,-2 3 10,-1 3-44,2 3-16,-6 5-10,2 4-134,-6 3 11,0 6-24,-1 1 9,0 4 0,0 2 3,0 1 17,0 1 3403,1 0-3365,0 0-15,27 23 61,-16-21-500,22 14 536,-23-28 16,1-4-148,1-3 173,1-3-4,0-4 41,12-9 89,-1-11-6,-1-3-30,-8-3-264,-14 5 224,-1-2-68,-4-1 15,-2 0-11,-2 1 6,-2 0 12,-2 2 3,0 2 19,0 1 28,-2 4 707,-3 1-702,1 6 132,-1 3-233,3 6-89,0 1-180,1 1 375,0 4-223,0 1 67,1 6-17,-1 14-11,1-2-39,1 10-40,2-7-296,5 12 101,0-9-824,9 22-3364,-5-21 2333,6 8-6597,-5-16 8215,-2-4 0,-4-10 0,-4-2 0</inkml:trace>
  <inkml:trace contextRef="#ctx0" brushRef="#br0" timeOffset="12929">8439 5789 23873,'-38'-29'-187,"1"0"1,0-1-1,15 13 459,22 19-658,2 2-1301,12 13-8144,10 10 8540,-1 0 1,-3-6-1,-14-14 1</inkml:trace>
  <inkml:trace contextRef="#ctx0" brushRef="#br0" timeOffset="13657">8832 6196 26095,'4'-23'-39,"1"11"44,3 42-55,0 1 21,0 2-10,0 13 25,-3-11 0,0 10-31,-4-5 16,0-12-9,-2 6 29,0-17-12,-2-2 22,0-6 25,1-3 206,1-3-103,0-4 61,10-22-162,-1 3 3,8-14 0,4-2-14,3-2-1118,-3 7 0,1 1 1101,7 2 0,2 2-2657,2 5 2646,0 2-17,15 3-56,1 8 39,-1 3-729,-5 9 696,-15 6 789,23 22-1002,-9 2 212,-15-13 1,-1 1-85,10 14-33,-9-9-125,1 1-396,19 15-160,-9-14 1,2-1 374,-8-5 1,1-1 246,9 3 0,-2-4-103,6-6 198,-12-9 0,-1-2 177,17 0 67,11-9 56,-23-5 2631,-6-9-2323,6-23-219,-13 5 188,-4-10 1,-2-3-397,-2-2 147,-5 10 0,-2 2 173,-5 5-22,-2 6 1824,-6 2-2070,0 14 394,-6 2-478,-10 18 28,2 3-6,-10 11-5,5 2 22,0 3-17,0 1-5,3 1 5,-2 10-6,8 0-5,3-1 541,10-8-502,11-7 175,10-7-102,3-2 12,7-10 189,3-16-122,-7 1 36,11-20-3,-20 11 263,2-15-240,-13 18 5,-2-2-45,-3 11-56,-1 4-50,0 2-180,0 1 63,0 12 27,0 14-6,2 28-5,-1 2-128,0-21 0,0 3 119,-3 8 1,0 1-1620,-1-7 0,0-1 1619,-3 15 1,-1 2-43,-7 8 1,-2-1-317,4-14 0,-3 4 92,-2-2 1,-4 8 0,-2-1 0,3-6-935,-5 6 0,-2-2 546,0 1 1,-3 3-1,0-6 663,-4-5 0,5-9 0,9-10 0,3-7 0</inkml:trace>
  <inkml:trace contextRef="#ctx0" brushRef="#br0" timeOffset="15788">11954 5994 29188,'-49'1'377,"0"0"0,0 0 1,2 0-1,1 0 1,3 1-518,-5 0 0,3 0-21,3 0 0,0 0 248,5 0 1,1 0-13,3 0 0,2-1 29,-24 2-5,8-1-248,11-1 954,9 0-728,9-1-107,10 0 550,3 0-575,22-1 65,5-1 44,25-3-22,10-3-1077,-21 3 0,2 0 1064,5-1 1,2 0 16,4 0 0,0 1-731,4-1 0,1 1 712,0 1 1,1 1-347,0 0 0,0 2 255,0 0 0,-2 0-18,-2 2 0,-1 0-51,-3 2 0,-2 0-50,-5 1 1,-2 1-60,-5 0 1,-3 2-333,14 6-842,-32 20 38,-23-8 830,-32 16 554,15-26 0,-3-2 168,-3 2 0,-4 0-21,-1-1 1,-3 1 0,1-1 112,-8 2 1,1-1-63,5-1 1,-2-1 0,3-1 152,-2 0 0,2-1 64,2-1 1,1-1 7,3 0 0,2-1 2,-23 4-458,14-3-103,13-4-127,13-2 1348,11-1-1599,10-2-120,9 0-254,10 0-9,9 0 3,7-2 23,8-1 33,6-3 134,3-1 280,4-1 1626,-1 0-1017,1-2 35,-2-1-75,-22 3 0,1-3 84,-4 0 1,-1-3 69,6-11 1,-3-4-40,4-11 1050,-22 5 0,-7-1-1322,-13-16-373,-2-1 416,-7 8-479,3 17-61,-1 5 1147,2 3-819,-3 1-143,5 8 242,-1 0 550,4 8-443,1 1 96,2 5 173,4 22-149,1-4-40,6 22-100,3-9-37,0-6 0,2 2-1099,8 16 1029,-5-13 1,-1-1-157,8 14-35,-8-13 0,-2 1 4,6 15-514,-9-17 1,-2 0 508,-4 10-294,-5 0 305,-9-1-132,-8-3-378,-11-1-1476,-10-1 2417,-14 0 0,23-17 1,-2-2-1</inkml:trace>
  <inkml:trace contextRef="#ctx0" brushRef="#br0" timeOffset="20105">13887 6137 29158,'1'-58'305,"-1"0"0,-1 16 1,2 5-683,5-4 801,-4 31-410,-2 6-116,0 1-117,0 3 67,0 4-483,0 5 716,-2 5 29,0 9-154,-2 4-3305,0 6 3369,-2 4 120,0 3-2,0 3-2291,0 0 2114,3-2-76,2 10-20,6-15-144,7 5-47,6-20-1522,8-3 1680,5-5 1620,5-5-1270,6-4 171,2-4-76,-9-5 0,0-3 2083,18-6-1920,-17 1 0,-2 0 477,9-12-131,-5-2-412,-6-3-174,-7-3-2180,-7 0 1802,-6 0 666,-6 2-970,-3 5-123,-5 2-151,-3 5-7,-6 4 207,-4 4 745,-12 4-231,4 3 2723,-7 7-2359,10 3-20,-4 16 46,8-2 1955,-1 22-2039,12-13-390,3 10-161,7-13-142,4-1-202,6-3 84,4-2-3022,6-2 3333,4-3 199,24 1-1987,-8-7 2215,16-2-1137,-16-6 1401,-2-4-84,-4-4 63,-3-3 5,-5-5-13,-5-2-142,-4-3-129,-6-3-89,-4-4-141,-5-2-127,-3-3-88,-3-1-103,-3 0 1374,-2 1-1414,-9-10-37,3 13 2264,-6-5-2125,0 11 83,3 9 102,-2 0 3289,4 10-3073,3 2-11,0 5 217,3 4-231,1 5 103,1 5-1284,2 14-4414,10 9 3635,2 1-4377,12 0 6239,4-9 0,-11-15 0,-1-1 0</inkml:trace>
  <inkml:trace contextRef="#ctx0" brushRef="#br0" timeOffset="20589">15285 5922 24926,'0'-6'1953,"0"0"-519,0 6-1114,15 0-113,-2 11-400,15 5 134,-6 12-93,0-1 1,1 2-214,2 8 133,-5-8 0,-2 1 33,-9 3-238,-4 0 26,-8-2 332,-7-2 16,-6-3 206,-6-5 143,-13-1-3242,7-10 3357,-9-1 9,14-10 135,2-4-132,-1-12-214,10-11-325,0-4-506,15-3 456,6 8 3189,9 0-3100,5 2-834,5 3 989,4 3 120,5 3 133,2 2-21,3 3-206,-10 3 1,0 1-2847,18-2 2790,-17 3 1,0 0 0,11-1 250,-3 0-294,5-3-4,-17 2 51,0-2 55,-18 2-25,-5 1-25,-2-1-84,-3 1-42,0-1 124,-6-3 471,0 4-729,-3-1 3304,-1 5-3259,3 2 235,-2 1-114,0 1 38,-7 16-13,1 22-105,7-5 0,1 3-38,1 26 28,5-29 0,4 0-634,8 17 238,1-14-69,5 8-3542,-4-18 3230,1-3-1799,4 2 2709,1-6 0,-6-5 1,-2-7-1</inkml:trace>
  <inkml:trace contextRef="#ctx0" brushRef="#br0" timeOffset="20764">15922 5626 25341,'-29'-39'60,"-1"1"1,2 1-1,8 12-221,18 24-304,0 2 208,2 4-60,0 3-1190,1 19 133,3-3-1352,4 14-7105,3-12 8850,1-1 0,-6-12 1,-2-5-1</inkml:trace>
  <inkml:trace contextRef="#ctx0" brushRef="#br0" timeOffset="21479">16436 5471 19319,'-15'-38'68,"0"1"0,2-1 0,3 16 2441,8 24-2516,2 4 6,0 7 6,0 8 5,4 25-11,0-14 1,3 2-388,3 15 0,2 2 388,-1-7 0,1-1-20,1 3 1,1 0 264,-1 2 1,-1 0-382,-3-10 1,0 1-54,2 9 1,-1 2-726,-1 10 1,-2-3 509,-3-22 0,0-1 630,2 16 0,-1-3-1251,-1-13-101,-2-10-314,1-8-1052,-2-8 1532,-1-7-4328,0-20 5569,0-2 2852,-2-11 1,-3-7 14,-2-2 0,-1 0-3563,1 0 1,-1 1 899,-2-1 0,0 4 338,-2 2-151,0 2 818,-11-12-1148,8 19-84,-5-9 89,7 21-246,6 6-45,-1 0-107,7 7 3387,2 0-3392,3 1 23,6 0 27,8 0-3386,10 0 3381,9 0-862,8 0 828,-8 0 1,2 0-35,20 1-402,-20-1 1,-1 0 368,11 0 17,-5 0-6,-7-1 34,-4-2 17,-8 0-1658,-4-2 1742,-8 0 1830,-3 0-1763,-5 1 684,-2 0-724,-5 2 1005,-3 2-1016,-3-1 3437,-5 1-3391,-4 0 38,-2 2-3420,-2 1 3359,0 3-40,-4 5-27,10-2-1,-2 2 7,12-3-24,3 1 7,0 0-1,3 1 29,9 6 10,9-1-22,5 0 17,8-3-5,-5-6-12,3-2 11,1-2 34,1-2-11,-2-3 90,6-9-91,-10-1 3421,2-9-3392,-13 2 78,-3-16-84,-5 8-895,-1-11 890,-5 14 61,-9-8-17,-9 4-44,-5 1-12,-10 10 6,4 10 40,-22 6-542,12 5 462,-13 5-4,20 7-18,-3 14 18,8 12-12,6 1-51,16 22-126,20-28 1,6 1-980,-6-6 0,2 0 929,13 6 1,3-4-413,18 4 118,-24-19 1,1 0-357,3-1 0,-1 0-4039,-1-2 1,-1 0 4844,22 8 1,-24-12-1,-11-4 1</inkml:trace>
  <inkml:trace contextRef="#ctx0" brushRef="#br0" timeOffset="22004">18869 5864 16441,'2'-11'2851,"0"3"-2095,-2 8-128,8-61-164,-6 40 809,2-14 1,-2 3-1123,-8 22-84,-5 2-44,-3 2-7,-5 4-2279,-3 1 2279,-5 2-820,-22 11 809,20-2 818,-14 10-840,28-7-5,5 3 5,2 1 12,5 4-7,2 1-10,14 16 28,18 7-6,8 2 877,-12-23 1,1-2-895,18 8 17,4 1 0,-17-11 0,1 1-3,-2 1 0,-1-1 1475,2 3 0,-1-1-1483,7 10 17,-20-5 5,-22-16 17,-26 4-17,-5-9 6,-23 0-1,16-6 1,-2-1-1555,8 1 1,0-1 1531,-13-1 1,-1 0-18,14 0 1,1-1-42,-1 1 0,1-2 50,2 1 0,0 0-1727,-27-1 1646,9 1-174,9 1-129,11 1-436,11 0 1837,9 2-2812,7 0 1809,21 5 0,-13-4 0,13 2 0</inkml:trace>
  <inkml:trace contextRef="#ctx0" brushRef="#br0" timeOffset="22330">19391 5986 26984,'-27'29'-17,"5"2"12,17-2-18,4 17 18,5-12-7,5 11 1,17-9 0,-2-10 0,11 4 0,-10-15 11,-1-4 78,6-3-3386,-8-5 3409,5-3-2047,-9-5 2030,0-4-11,1-5 5,-1-2 6,1-4-5,-3-3-6,-1-3-17,-3-2-6,-2-1-5,-3 0-6,-4 1 6,-1 3 2052,-10-7-2086,-6 4-78,-7 0-286,0 10-633,8 10 6,8 6 2703,5 6-8534,5 2-2605,3 2 9416,2 1 0,-5-5 0,-1-1 0</inkml:trace>
  <inkml:trace contextRef="#ctx0" brushRef="#br0" timeOffset="24347">20171 6027 23814,'-2'-3'2610,"1"1"-1759,1 2-851,-15 26 11,10-7 1,-14 38-3404,16-25 3403,-1 9-17,0-4 6,2-11-11,-2 4-2269,3-13 2286,-1-4-17,0-2 16,1-4 2297,0-2-2246,0-3 370,1-1-314,0-7 22,3-32-111,-1 9 38,3-16 1,1-1-6,1 4 1671,-1 6 0,1 2-1666,1 0 12,2 4-23,-1 2-5,0 5-17,1 4-28,9-2-11,3 12 5,5-1-5,-2 14-6,-4 6 23,1 5-17,0 3 11,-1 4-23,-2 0 12,-4 3-6,-2 0 6,-4 0 17,-3 1-12,-3-1 1,-2-1-7,-1-3 7,-2-2-12,0-5 34,-4-3 22,3-5 6,-1-2 5,3-3 12,-1-5-16,-2-11-46,2-3 0,-2-12 0,8-29 0,2 20-3392,8-22 3392,1 32-471,12-4 471,-6 11 0,8-1 0,-8 13 0,-1 4 0,1 4 0,0 3 0,1 5 0,26 25 0,-16-6 0,-6-4 0,0 1 0,2 8-980,-1 1 879,-3 1-50,-4 1-78,-4-1-57,-3-1-89,-4-3-90,-4-3 1843,-1 4-3378,-3-6 908,0-4 646,-1-9-590,0-8 1708,3-4-1417,1-4 213,4-4 319,3-7 213,2-4 145,1-5 687,0-6 0,2-4-9,-4 7 0,1-1 39,5-14 1,0 0-90,2-6-107,-6 12-32,-7 19-80,-3 4-128,-2 4-113,0 5-94,-2 2-208,1 5-5,-1 3 16,1 6 0,2 5 254,1 6-237,4 18-17,-2-3-22,3 12-390,-3-11 396,-1 0 5,0 0-56,3 10 40,-2-14-18,1 6 46,-4-18-34,0-5 16,-2-1 74,-1-9 21,0 0 102,0-7-168,-1-8-6,-1-2-6,-1-9-5,0-2-6,1-5 11,1-5 51,7-20-45,2 11-2996,7-13 2990,2 20 68,10-6-149,-4 13 82,6-3-7,-9 16-21,1 5 5,-1 3 5,1 3-10,0 2-18,2 5 23,0 3-11,0 4 11,11 13-11,-10-3-9,-2 5 1,0 2 2,-2 3 1408,7 18-1424,-18-24 55,-3-2 73,-2-2-118,-3-5-5,0-2 34,-3-6 16,2-1 23,-3-6 1970,1-2-1970,-2-3 17,-4-10-40,2-2 6,-3-10 0,5 3 56,1-10-45,2 10-5,2-5-1,3 13 40,4 0-62,1 5-39,1 3 23,1 4-1,0 5-11,13 9 6,-2 1 0,9 9-6,-6-1-807,0 1 779,0 2-477,11 9 404,-9-9-50,8 6-336,-2-8 185,-8-6-201,9 1 144,-12-8-335,13-3 454,-8-2-24,22-8 242,-18-2 39,10-9 11,-12 0 17,1-5 5,1-3-2928,0-2 2968,0-2 543,-2 0-303,5-11 119,-9 2-77,-5 3-148,-12 7-28,-13 14-33,-5 0 58,-8 4-97,-7 1-6,-5 3-6,-5 1 1954,-2 3-1987,1 2 22,-7 6-39,6 8-34,3 3 233,10 4-227,11-4-12,1 1 6,3 2-16,3 2-1,2 2 12,2 1-6,1 1 5,5 1-21,2-3 1382,7 0-1360,4-4 28,15 3-23,-5-8 11,10 1-11,-11-11 17,1-3 0,-2-2 17,-2-4 6,0-2 5,-2-6 5,-2-1-3402,0-3 3408,-3-2-1919,-2-1 1930,-2-2 39,-2-9-5,-4 7-4,-1-4-108,-4 12 0,-1 3 0,-2 4 0,2 2 2408,-2 2-2408,1 2 2830,0 0-2830,0 7 141,0 1-141,-1 17 0,1-4 0,2 10 0,1-7 0,3 0 0,1-1 0,2-1 0,2-1 0,4-1 0,9 5 0,-2-7 0,9 3 0,-7-10 0,-1-3 0,0-3 0,-2-2 0,-1-3 0,-2-3 0,3-7 0,-7-1 0,1-8 0,-8 1 0,-2-4-689,-2-3 689,-1-5-3164,0-3 3164,1-2 0,1 0-19,3 0 19,2 2 0,4 3 0,4 3 0,4 3 0,3 3 0,3 4 0,0 3 0,2 4-1803,-1 5 1803,-1 3 383,-2 3-383,-2 5-1629,-2 3 1629,-1 5 0,4 16 0,-3 10 0,-2 4 0,-7 2 0,-6-10 0,-1 1 0,0-1 1644,-1 0-1644,6 10 0,0-12 1885,4 7-1885,1-15 0,3-3 0,1-2 0,4-4 0,15-1 0,-8-8 0,11-1-2269,-11-8 2229,-3-2-33,10-13 51,-11-2-1,5-10 1909,-11 1-1909,-1-5 6,-1-4 6,-5 7 0,-1 0 11,7-16 11,-6 9 0,-1 0-2116,-1-1 2116,-1-7 1839,-6 13-1844,-3 11 5,-1 0 0,0 12-11,-1 3 303,0 4-336,1 1 3217,0 1-3229,-2 3 544,-4 9-511,1 2-10,-5 20 22,7-8-11,-1 12 11,8-9 33,3 2-55,5 0-17,19 12-6,-1-13 34,13 7 5,-8-18-451,2-4 440,0-4 6,-1-5 5,-2-4 17,-1-5-16,-3-3 16,-1-6 16,5-14 57,-3-13-22,-3-2-255,-6-5 293,-11 14 8,4-8-108,-5 13 0,1-2 0,-5 15 0,-1 4 0,-2 5 435,0 1-435,-2 14 0,0 1 0,0 13 0,0 3 0,0 26 0,-1-6-110,0-15 1,1 1 109,-2 5 0,1 0 0,-1 22-497,1-19 1,0 1 465,0-10 0,1 0-392,0 2 0,0 2-496,0 1 1,0 1-3998,0-3 1,0 0 4518,0 28 1,0-30 0,0-14 0</inkml:trace>
  <inkml:trace contextRef="#ctx0" brushRef="#br0" timeOffset="33025">3744 8090 17444,'-62'5'188,"0"0"1,7 0 0,9-1-122,16 1 593,12 0-710,7 0 920,28 17-792,4-11-11,29 12-22,4-17-338,-20-4 0,2 0 293,5-1 0,2-1-428,5-1 0,2-2 419,4 0 1,1-1-12,4-2 1,2 0 4,-20 0 0,2 1 0,-1-1-713,2 0 1,0-1 0,0 1 715,1-1 1,-1 0 0,1-1 3,-1 1 1,0-1 0,0 0-216,-2 1 0,0-1 0,-1 0 212,19-4 0,-2 0-524,-4 0 0,-3 1 538,-3-1 0,-1 1 16,-7 0 1,-1 1-284,-5 0 1,-2 1 392,19-10 1409,-14 2-1023,-11-6 328,-19-3-843,-11-1 0,-16 1 2083,-7 7-2027,-7 1 45,-3 3 78,-3 1 73,1 2 3377,3 3-3254,4 1-11,8 2-84,7 2-101,6 1-106,5 2 200,3 1-390,3 0 89,7 2 50,2 3-5,10 4-6,4 4-11,5 3 0,5 2-1124,3 3 1113,2 2 6,1 2-1520,-13-5 0,1 1 1497,11 11-452,6 12 362,-23-12-117,-7 2-202,-7 2-2266,-8 4 1336,-9 1-2089,-8 3-6272,-3-5 9728,1-5 0,9-16 0,4-8 0</inkml:trace>
  <inkml:trace contextRef="#ctx0" brushRef="#br0" timeOffset="33595">6527 7855 24263,'2'-49'765,"0"-1"0,0 12 1,-2 5-720,-4 5-90,-2 23-17,-2 4 143,-3 8 64,-4 7-59,-5 8-3473,-2 9 3486,-3 9-2277,0 6 2256,1 7-349,1 5 70,5 0 1,2 3 8,7-22 1,0 0-11,-5 23 1,3-2-14,7-26 0,1-2-236,1 0 1,-1 0 248,1 1 0,0-1-140,-2 31 74,-3-1 211,-3-2 33,-4-3 23,-4-6 34,-4-7 22,-1-6 50,-3-10 298,-8-4-197,9-13 1675,-4-6-1770,13-11 2679,1-20-2780,6-1-11,1-18-2326,7 3 2303,4-6-44,3-4 586,6-1-625,6 1-73,4 3-45,-2 18 0,1 1-2119,15-13 2113,-10 18 1,0 1-404,17-5-406,3 3 65,3 3-387,4 2-762,0 3-1495,3 2 3618,-24 9 0,-2 0 0,3 0 0,-1 1 0</inkml:trace>
  <inkml:trace contextRef="#ctx0" brushRef="#br0" timeOffset="34530">6963 8242 25965,'11'-22'-6,"4"0"-5643,6-1 5655,5-4 346,16-18-352,-9 6 3,-11 12 0,0-1-3,6-18 22,-2-3 0,-11 12 1,-1-3 127,-1 1 0,-2 0-139,0 1 0,-2 1 23,2-24 117,-10 21-118,-5 19-16,-2-2-22,-4 20 2554,-1 1-2571,-2 4 1246,-11 12-1241,4 2 1235,-9 12-1252,2 17 17,6-6-363,-3 18 318,17-22 0,2 0-38,-2 19-169,12 2 0,6 2-327,2-19 1,4-2 239,9 17 1,3-3-412,-6-19 1,1-4 553,-1-3 0,0-3-1517,18 12 1102,-11-13-117,6 1 109,-13-16-3772,38-19 3898,-26-1 345,-3 1 0,-1-3 439,-5-9 1907,6-13-971,-10 10 140,2-7 5,-14 15-156,-4 3-263,-4 3-225,-2 2-196,-3 3-156,-3 3-2256,-4 0 2065,-4 4-67,1 0-29,-3 1-32,2 1 628,-1 2-668,4 1-39,1 1-6,3 1-11,4-1 297,1 1-269,2-2 3426,3 1-3376,2-1 18,6 0 60,18-2-55,-1-1-17,16-3-11,-6-4-3387,0-3 3404,0-3 44,10-8-233,-16 3 240,4-5 27,-20 5-17,-4 1 140,-6-7-11,-3 0-112,-6 3-39,-3 5 3320,-11 6-3370,1 5 5,-9 1-6,2 5 345,-1 3-373,-16 12-5,11 0-26,2 7 1,2 4 3,4 3-1025,-8 20 963,24-19-51,2-1-83,5 2-545,14 12-495,7-17 0,5-2 386,7 0 1,3-3 342,2-1 0,2-4-96,-1-7 0,0-5-3585,22-2 3515,-31-3 1,1-1 97,-1-2 0,0 0-421,30-8 659,-3-4 415,-3-5 330,-5-1 460,-6-5 101,-6-1 206,-5-2 1306,4-14 56,-5 0-1641,-4 1-51,-10 10 3562,-10 13-3898,-4 8-184,-2 2 161,-4 7-453,-1 2 653,-8 8-658,-2 1 10,-7 11-10,0 1-18,-1 5 6,-2 2-723,0 4 683,1 1 12,0 3-11,2-1-11,-1 0 5,0 0-437,-1 0 392,-1-2-10,-3 0-1,-3-4 23,-2-1 143,-13 2 36,13-13 51,-6-2 10,19-13 404,5-9-425,5-6 10,3-8-10,4-6 669,6-4-676,4-4-1547,6 0 1570,5 0 134,15-10-305,-7 14 92,9-5-27,-12 20-17,9 5-79,16 18-72,-8 3-939,-8 7 1,-3 5-407,2 9-1014,-10-9 1,-1 1 2097,14 19 1,-17-20-1,-1 0 1</inkml:trace>
  <inkml:trace contextRef="#ctx0" brushRef="#br0" timeOffset="35315">3728 10223 19780,'41'-12'882,"-1"0"1,1 0-1,15-5 1,-7 3-219,-5 3 1308,-4 2-1915,13 0-210,-14 4 589,9 0-947,-18 3 243,0 0-665,5 2 143,-10 0 520,0 0 1694,-15 0-940,-6 0-10,-3 0 35,-7 0-111,-4 0 7,-8 0-3232,-6 2 3376,-7 2-1036,-3 1 823,-7 1-39,-2 2-4,-2 1-42,14-3 0,-1 0-1968,-13 2 1935,-10 2-65,24-5 2121,2 0-2040,1-1-1432,1-1 1409,-2 1-8,-2-2-378,-1 0 307,-2 0-38,-1 0-5,-1 1 27,0-1-5,0 0 27,3 0 2120,3-1-2144,7-1-2159,4 0 2047,7 0-83,6 0 2027,3 0-2446,2 0 688,9 3-635,4 0 95,13 3 44,9 1 36,12-1-1623,13-1 1796,-24-3 1,0 0 81,4-1 0,1-1 2,3 1 0,0-1 126,3-1 1,0 0-9,1-1 1,0-1-1,1-1 1,1 0 1,0-1 0,-1-1-10,0 0 1,0 0-6,-2-1 0,0 0-15,-2 0 1,-2-1 778,-2 0 1,-1 0-768,-4 0 1,-1 0 106,27-8-150,-29 5 1,-2 0-272,8-6 23,-2-2-610,-25 7 217,-6-1-103,-8 1-165,-6-4-81,-8 0 188,-7-2-1805,-8 1 2136,-4-1-122,-2 2 584,-2 1 854,-10-2-652,16 6-1295,-3 0 1285,21 6 1455,5 2-1565,5 0 2193,4 3-2532,0-1 166,7 4-12,0 2-33,30 20-20,-9-6 2918,23 15-3103,1 4-21,-13-8 88,-12-8 1,-3 0-314,6 12-79,-7 3-114,-4 3-269,-7 2-381,-5 3-2730,-8 2 4125,-7 8 0,3-26 0,-2-1 0</inkml:trace>
  <inkml:trace contextRef="#ctx0" brushRef="#br0" timeOffset="36066">5950 10296 22979,'2'-52'902,"-1"0"0,-1 9 0,1 8-773,3 11-1,-2 18-161,-2 3-158,1 1 107,0 7 56,2 1 79,2 7-23,5 12-11,-3-2-12,4 9-3380,-5-6 3392,-2 2-2280,-2 2 2252,-2 1-84,0 1 89,0 0-5,-3 0 11,0-4 5,-2-2-10,1-6 33,-1-5 50,2-5 2322,1-5-2148,1-3 3672,-5-24-3891,-3-26-10,0-2-57,4 17 1,1-1 49,4-6 1,3 1-3315,3-12 3295,-2 12 0,4 0 15,14-10-66,-4 14 93,19-13-33,-15 24-1,10-1 23,15 12-33,-15 7-15,7 11 0,-1 6-13,-3 5 21,2 17 1,-3 4 11,-8 4-3,-6-6 1,-3 0-4,-5 6-11,-4 1 17,-4-1-11,-2 0 0,-4-3-261,-2-4 278,-2-4 5,-2-6 17,1-7 3184,1-4-3094,1-8 95,2-2-101,0-6-34,-1-4-33,0-6 11,-2-7-22,1-6 5,-1-3-276,2-5 265,2-2 11,1-3 6,2-1 5,2 2-5,4 2 11,7-6-34,0 13 34,9-11-44,-7 23-24,5-3-27,-2 12 28,2 2 11,4 3 6,4 2 652,4 7-652,3 4-12,1 7-2553,-1 5 2536,-3 6-86,-12-4 0,-2 4-2597,0 19 1,-4 3 2705,0-5 0,-3-1 0,-3-1 0,-3-5 0,-5-3 0</inkml:trace>
  <inkml:trace contextRef="#ctx0" brushRef="#br0" timeOffset="37196">7191 10216 27598,'0'-3'-235,"0"1"157,0 2 51,33 4-24,-16 2-4,36 8 48,-29-3-3454,7 2 3139,-8-5-1021,0-1 1263,-2-2-278,9-1 290,-9-3 59,5 0 10,-10-3 149,4-8 2549,-6-1-2455,8-15-95,-12 8 1794,2-8-1737,-7-4-112,-3 7 508,-3-7-427,-9 3-177,-1 8-27,-6-1 69,-8 8-68,-6 6-27,-3 2-2,0 7 21,9 3 2,3 5 23,0 2-6,4 3-5,3 3-6,4 3 6,2 3-6,3 3-101,3 19-620,3-10 570,5 15-718,14 2 533,2-12 165,-4-14 1,1-2-206,16 8 29,6-4 72,-7-13 1,3-1 84,21 4 142,-20-9 0,3-3-25,0-4 1,-1-4 77,20-4 51,-11-4 0,-2-4 45,5-9 44,-12-2 1,-3-3 39,0-8 17,4-14 16,-21 12-11,-4 0 297,-1-12-217,-7 13 267,0-15-313,-10 25-56,-2-2-29,-5 13-49,-2 3-23,-5 3 33,-33 5-77,14 6-718,-26 7 723,24 6-17,-1 4-6,3 2 1,3 2-12,3 1-2476,5 2 2499,2 0-118,7 0 90,1 11-85,12 8 79,4-9 12,12-1 4,2-24-10,5-4 11,17-6 5,-5-6 23,15-8 11,8-19-798,-12 2 798,-7-1 0,-1-4 22,-9 1 1,-3-1-20,2 0 0,-2-4 852,1-12 0,-3-2-847,-6 7 1,-2 0-12,0 0 0,-1 1 14,-2 3 1,-2 4 49,-1-5 1,-3 7 16,-2 7-328,-1 8 317,-1 7-16,-1 3 16,-1 5-134,1 2-57,-3 2 1650,2 4-1627,0 3 1131,-2 6-1008,1 8-44,-2 7-6,1 7 356,2 4-378,0 5 11,2 5 11,1 3-6,2 2-25,4-4 1,1 1-1262,4 12 1266,-1-14 1,0-3-8,4-3-7,2-6 18,1-5-6,-1-7 17,-2-5 0,-1-6 61,2-6 23,2-11-28,0-6 72,8-23 1,1-8-6,4-7-360,-3 4 1,-1 3 320,-8 10-6,-6 11 1150,-8 14-1194,-3 4-102,-1 1 40,-1 6 11,2 2 22,2 6-22,8 11 0,-1-3-2119,6 11 2035,-3-8-2148,2 2 1941,2 1-654,1 1 273,2-1-1723,1-1 972,-1-2-1691,0-3 3142,0 0 0,-10-10 0,-1-2 0</inkml:trace>
  <inkml:trace contextRef="#ctx0" brushRef="#br0" timeOffset="37371">8712 9928 22907,'-5'-5'1993,"1"1"-1657,4 4-1439,0 0 526,-23 0-313,28 11-505,-12 3-1300,38 10 2695,9 5 0,-17-14 0,0-1 0</inkml:trace>
  <inkml:trace contextRef="#ctx0" brushRef="#br0" timeOffset="37720">9486 10134 22263,'-51'-31'80,"1"-1"0,4 4 0,4 10-46,6 26 11,-19 15-34,13-1 0,-11 9-5,23-8 1672,6 0-1700,7-1-6,6-1 0,6-1 11,3-1 784,6-2-778,3-1 6,7-3 16,3-1-22,5-4 22,3-4 417,3-2-400,1-4-1127,0-4 1155,-1-4-700,-3-4 739,-1-2 45,-4-1 45,0-3 22,-3 1 241,4-9-224,-6 8-6,1-3 2,-7 11 1964,-3 3-2184,-1 3 1026,-3 3-1026,-1 1 0,-1 2 0,0 4 0,0 1 0,1 8 0,2 4 0,6 23-164,-1-5-1988,6 18 1457,-2-10-357,2 3-590,2 2-3600,2 1 4536,7 5 1,-13-25-1,2-3 1</inkml:trace>
  <inkml:trace contextRef="#ctx0" brushRef="#br0" timeOffset="38379">10034 8157 20063,'-45'-3'452,"-1"0"0,1 0 0,-17-1 1,6 2-380,0 1 247,10 1-119,8 0-72,7 0-56,11 0 721,6 0-805,7 0 376,5 0-304,27 3-1637,27-1 1595,-18 0 1,3 0-3,8-2 0,2 0-6,-5-1 0,1-1-3,2 0 1,1-1-4,1-1 1,3 0 1,-7 0 1,2-1 0,1 0 27,4-2 1,1 0-1,-1-1 26,11 0 1,-3-1 25,-2-1 0,-9 0 131,-21 0-34,-10 0-44,-10-2-56,-3-1-45,-8-3-5,-4-2 5,-6-1 84,-16-8 1,6 7 38,-9-4 62,15 9 6,2 2-18,4 1 2211,4 4-2316,4 2 793,1 3-900,4 2-67,-1 1 39,4 5 0,11 12 22,3 3-3386,11 11 3386,-1-2-5,-6-5 0,1 2-297,10 16 179,-6-2 1,-3 1-248,-1 13-485,-10-18 0,-3 2-512,-3 18-2352,-12 4 3685,-1-25 0,-1-2 0,-2 4 1,-3-2-1</inkml:trace>
  <inkml:trace contextRef="#ctx0" brushRef="#br0" timeOffset="40852">11846 7689 24581,'-6'17'95,"-1"7"-78,2 27-17,1-12 0,-1 1-5688,-1 22 5682,3-22 0,0 1 6,1-3 0,1 0-60,0 0 0,0-1 63,0-1 0,1-1 1039,1 20-1002,-1-18-18,1-14 62,-1-1 123,0-14 3267,0-5-3127,0-2 1937,-2-5-2189,-1-5-83,-2-6 10,-1-5 17,-1-20-5,4 7-6,0-14 22,14-1-33,1 13-869,11-8 869,-1 19-32,31-8 26,-18 16-1299,22-3 1283,-25 16-12,-1 5 6,0 4-6,-2 5 6,-1 6 11,-1 3 714,-1 4-736,-2 4-51,3 15-2864,-12-8 2909,0 12 6,-16-14 31,-9-1-20,-8 0-71,-10-2 79,-12-5 1,-6-3 4,16-8 1,-1-1-979,-21 7 1,0-4 958,-11-7-3,21-6 1,1-3 1393,-17-4-1442,23 1 1,2-4 47,-5-19-780,19 2-842,4-14-532,21 5-4142,4 0 6316,7 5 0,-8 13 0,-3 6 0</inkml:trace>
  <inkml:trace contextRef="#ctx0" brushRef="#br0" timeOffset="41647">12423 8547 23212,'27'-34'21,"1"-1"0,-1 1 0,11-14 0,-3 5 23,-2 8 7,0-3 35,-9 8 1,0-1-854,10-20 809,-12 17 0,-1-1 20,-2-6 0,-2 1-32,-4 8 1,0 0-9,3-11 1,-2-1-2660,3-16 2688,-4 3 21,-5 22 1,-2 1 666,1-13-638,0-4 0,-6 26 277,-3 7-283,-1 5 584,-2 5-651,-2 4 3165,-1 2-3204,-2 4 602,-2 3-591,-12 17-6,-9 19-753,-1 6 756,15-18 1,2 1 7,-7 22-22,1 4 23,2 2-17,3 2-1,8-18 1,2 0-3,3-11 0,1 1 3,-1 9 0,3-2-6,6 13-11,4-3-1578,5-19 1,2 0 1560,12 12-11,15 5-280,-4-24 308,4-6-6,4-5 28,1-6-5,-12-6 0,-1-2 17,19-6-1,-21 2 1,1-3 13,-3-6 1,-2-2 8,12-11 0,-12 2 0,-1-2 17,-2-7 5,3-11 6,-14 16 135,-2-6 61,-5 8-118,-1 5 450,-7 10-523,-2 10 3172,-3 1-3228,-2 1 486,-3 3-502,-14 7-23,6 1 12,-8 7-12,10 0-5,2 1-11,4 2 11,3 0 16,3 1 23,3 0 17,3 0-11,3 1-1,4-3-16,4 1 11,12 4 11,7-3 12,8-2 21,-9-9 7,-5-7 33,-11-7 11,-1-2-11,-1-5-6,-2-6 1,3-12 22,-3-10-17,0-1-45,-6-1-6,-3 12-5,-1 1 12,0 3 49,-4-6-50,0 12-16,-5-3-18,0 12-16,0 3-22,-3 3-35,-3 3 18,-2 1-34,-1 4-22,0 2-40,-1 6-78,4 1-84,1 5-73,6 0-89,3 4-174,4 1-1082,18 13 601,2-8-572,18 7-1398,-8-19 1,3-1 2988,-2-4 1,0 0 0,21 8 0,-19-11-1</inkml:trace>
  <inkml:trace contextRef="#ctx0" brushRef="#br0" timeOffset="41870">14214 8165 19307,'1'-43'604,"0"1"1,1 2 0,-4 9-213,-9 17 1371,-2 4-1545,-4 1 74,-16 4-202,4 6-23,-14 4-39,9 8 6,-2 4-3203,3 5 3180,1 4-1112,4 3 1101,4 4-11,5 2 77,4 0-72,5 2-27,4-1-7,3 0-10,6-1-23,4-2-33,7-1-52,7-3-77,7-2-51,5-2 888,-4-11 0,1-1-1044,19 3-244,-4-7 0,2-2-513,10-4-31,-19-4 1,0-2-3017,16-5-3998,-5-4 7813,-8-1 0,-20 7 0,-9 1 1</inkml:trace>
  <inkml:trace contextRef="#ctx0" brushRef="#br0" timeOffset="42321">14755 8021 19543,'4'-47'1140,"0"0"1,-1 3 0,0 5-491,-3-1-96,-1 5-66,-2 5-62,-1 5-57,-3 5-66,0 5-74,1 3-72,0 4-84,2 4 120,1 2-210,0 2 49,1 6-38,-2 4 6,1 9 0,0 7-259,0 7 259,1 7-6,1 5-655,1 5 644,1 2-28,2 3-28,1 1-72,2 1-85,0 0-162,-2-18 0,-1 0-146,2 19-219,-2-22 0,-1-1 18,-1 8-124,-1-5-95,0-6 17,1-7 68,0-7 617,2-8-7,1-5 896,2-5-482,4-6-67,4-5 79,3-9 1017,3-4-642,12-24-709,-6 8 557,-3 4 1,1-2 162,-6 9 0,0 0-261,0 0 1,0 2 265,10-18-55,-14 21-57,-4 5-44,-4 5-85,-3 2-83,-1 5-96,-2 1-84,0 3-55,-3 1-62,-8 3 55,-14 9 35,-3 0 10,-11 10-2257,2 0 2270,-3 2 10,-2 4-6,-2 0 12,2 1-12,4 0-11,4 0-16,8-3-190,5 0 178,5 5 0,8-8 6,4 5 22,10-11-11,6 0 6,9-1-23,10 0-11,10-3-39,10-1 1999,9-3-2042,-27-4 1,1-1-54,1-1 1,1 0-23,1 0 0,0-1-900,0 0 1,0-1 787,1 0 0,0 0-87,-1-1 1,1 0-158,-1-2 1,1 1-421,-1-1 1,0-1-1295,-1 1 1,0-1 1744,4-2 0,-3 1 0,4 0 0,-4-1 0</inkml:trace>
  <inkml:trace contextRef="#ctx0" brushRef="#br0" timeOffset="42720">15823 8240 20929,'-5'0'1714,"2"0"-655,3 0-796,43 10-145,-13-8 8,9 1 0,5-2 86,-10-8 1,-2-2-4291,22-5 4241,-4-7 1010,-27-2-1061,-10 5 124,1-33-169,-14 22 84,-12-32-188,-3 32 177,-10-8 3352,3 17-3285,-1 1 34,-1 4 263,-4-2-107,6 5-279,3 2-23,9 6 145,8 3-313,0 1 73,7 8 0,2 2 0,6 9 0,4 4-11,4 5-17,2 6-210,-5-7 0,0 2 154,8 16 39,-9-15 0,-1 1-67,0 11-28,-4-1-2920,-6-2 2791,-3-2-55,-6-1-169,-3-2-247,-5-1-436,-3-4-1490,-1 0-6638,1-5 9371,2-5 1,6-10-1,2-3 1</inkml:trace>
  <inkml:trace contextRef="#ctx0" brushRef="#br0" timeOffset="43114">17006 8237 24749,'0'-11'2599,"0"3"-2473,2-23 0,1-2 8,-2 14-100,1-16 0,0 5-51,-2 27-112,0 3 62,0 4 22,-2 5 51,1 6-6,-2 6 5,-1 5 6,0 21-162,0 8-522,3-18 0,0 1 209,2 20-23,3-3-1838,4-23 1,1-1-2627,3 7 4897,9 18 0,-14-43 0,-1-3 0</inkml:trace>
  <inkml:trace contextRef="#ctx0" brushRef="#br0" timeOffset="43293">17178 7861 23490,'-11'-45'418,"0"-1"0,1 6 0,2 6-227,4 18-52,2 5-492,-1 5 135,2 4-219,0 11 216,1 4-171,0 12-157,0 3-168,3 6-132,1 4-745,3-7 1,1 1-2227,5 17-1096,-5-17 1,1-2 4526,3 5 1,-6-16 0,-3-8 0</inkml:trace>
  <inkml:trace contextRef="#ctx0" brushRef="#br0" timeOffset="44200">17404 8191 24855,'2'-41'289,"1"0"1,-1 4-1,1 8-4996,-1 21 4780,0 2 1348,-1 4-1477,0 0 816,3 5-783,7 11 18,2 2-1,4 10 0,-2-1 12,1 3-12,-2 2 200,0 1-211,2 14 0,-6-11 3000,2 9-3000,-8-17-148,-1-3 142,-2-3 18,0-7 22,-1-3 89,0-5 96,0-3 599,0-1-649,0-7 108,0-10-204,0-5-11,0-8-6,0 3 11,2-1 12,1 1-1,3 1-16,2 1-3414,7-5 3357,-3 10-49,13-5-6,-8 14-422,6 2 394,-3 6-185,12 6 72,-7 3-49,10 5 2813,-9 2-2948,-1 1-90,1 2-694,11 11 442,-8-6-89,9 7-39,-9-9-2280,0-2 2375,2-2 261,0-1-172,13-3 594,-12-4 135,8-4 111,-17-6 69,-3-2 144,-5-5 842,0-8-669,-7 3-4,-1-4 2339,-5 5-2452,-1 2 444,-1 0-573,0 2-14,0 0 48,0 0-95,0-1-107,0 2 191,0-1-135,0 5 259,0-4 66,0 4-56,0-1-285,-1 3 985,1 2-1159,-1-3 11,1 1 6,0-3 0,0 0 16,0-1-21,0-5-1,1 1 0,0-5-5,1 3-1,0-2 1,0 0 16,3-6-22,-2 3-5,1 3 16,-1 3-11,-2 8-6,-1 0 17,0 2 1,0-1-1,0-1 17,0-6-23,0 0 1,0-7 5,0 0 12,-2-14-1,0 3-22,-3-10-2265,1 6 2276,1-4-547,-2-21 542,3 12 11,-1-16-17,3 20 11,0 2 0,0 4-11,0 5 56,0 1-39,0 12-39,1 2-29,-1 14-5,-8 18 45,-1 4 5,-10 20-10,2 3 1539,1 9-1557,8-6 1,2 2-4,2-11 1,1 0-729,3 16 0,3 0 675,2-16 1,3-2-46,2 1 1,2-1-575,1-1 1,4 1 162,8 10 0,2-1 221,-6-11 0,1-2-31,7 9 1,-1-3-396,12 8-61,-2-7-117,-3-8-153,-3-6-3253,4-5 515,-12-11-4179,1-2 7999,-14-8 0,-6 0 0,-2 0 0</inkml:trace>
  <inkml:trace contextRef="#ctx0" brushRef="#br0" timeOffset="44352">18690 8325 12438,'0'-8'7506,"0"2"-6056,0 6-335,0 0-208,8-66-140,-4 43-131,2-17 0,-1 2-3535,-4 25 3313,2-1-122,-3 8-96,1 2-84,-1 2-728,0 1 274,1 11-583,7 10-1757,9 17-1469,2-1-1953,4 0 6104,-7-16 0,-8-9 0,-2-5 0</inkml:trace>
  <inkml:trace contextRef="#ctx0" brushRef="#br0" timeOffset="44552">18864 7664 24279,'-3'-2'688,"2"0"-6557,1 2-2376,40 59 7394,-23-37 1,5 10 0,-2-4 0,-13-20-1</inkml:trace>
  <inkml:trace contextRef="#ctx0" brushRef="#br0" timeOffset="45217">19256 7990 25730,'-7'34'31,"1"0"0,-5 26 2,7-14 379,2-13-418,-1 9 17,0-18-3233,2-3 3222,-1-4 777,1-4-631,0-4 208,0-4 464,1-2-544,6-27-229,0 6 2464,6-22-2481,-1 12 16,3-2-27,1-1 17,2 2-1,0 2 1,0 3 11,-1 4-12,-4 5-3336,-1 4 3292,-3 4 5,-2 3-33,-1 2 17,1 1-12,2 2-27,6 4 10,4 3-33,8 4-11,4 5-23,5 1 157,0 2-190,2 0-1257,-2-1 1167,-1-1 2012,11 5-2096,-12-9-106,9 2-17,-2-8 330,-11-4 68,6-2 56,-15-5 1803,2-8-1731,-8-1 932,3-17-781,-13 15 6,0-9 183,-4 15 350,-8-3-707,6 7-117,-5-2 23,8 6 10,1 0 12,2 2 28,3 1-34,5 4 28,4-1-16,5 2 10,5 0-22,3 0 17,11-1 6,-12-2 22,6-1-17,-16-4 28,1-6-16,-5-1 5,1-6 17,-5-1 39,-2-10-51,-4 4-3374,-9-15 3391,-13 9-1812,-3 2 1812,-7 7-390,7 9 374,0 3-18,2 3-4,4 1 32,2 4-44,4 3 2281,1 11-2292,4 0 6,0 8-636,5 0 641,3 3-785,4 4 745,4 3-161,16 19-34,-3-12 5,-8-15 1,1 0-561,11 10-544,2-3-8497,13 8 8447,-13-16 1,-2-1 0,-20-19-1</inkml:trace>
  <inkml:trace contextRef="#ctx0" brushRef="#br0" timeOffset="77564">1626 13210 14405,'-43'6'207,"-1"-1"0,5 0 0,10-1-72,23-3 2505,4 0-2747,1-1 1090,2 3-899,13 3 783,4 2-732,20 5-29,12-1 634,-18-5 0,5-1-740,9 0 0,7-2 0,-1 0-678,-8 0 1,0-2 0,5 1 650,0-1 0,6 0 0,4 0 0,1-1 0,1-1-406,-5-1 0,3-1 1,0-1-1,0 1 1,0-1-1,-2 1 420,1 0 1,0 0 0,-2 0 0,1-1-1,1 0-259,-4 0 0,3-1 1,0 0-1,-2 0 0,-3 0 1,-6-1 263,6-1 1,-8 0-1,0-1 61,17-3 0,-2-1-18,-16 0 1,-1 0 0,-3-1 20,0 0 0,-2-2 476,3-2 0,-6-3-353,-13-15 1905,-31-3-2095,-16 6 0,-8 1 41,6 8 1,-3 3 19,-13-6 1,0 3 106,-9 1 73,0 3-280,5 3 425,5 2 23,6 3 610,-5-1-824,22 5-83,-3 0-73,21 5 2537,0 1-2649,9 3 1325,4 2-1162,29 14-63,-3-1-1140,-7-4 1,1 0 1140,24 12-15,-26-13 1,2 3-25,20 15 0,-1 4-9,-21-14 0,-2 3-70,15 21 0,-12 5-215,-34-11 0,-9 0-46,2 2 1,-6-1-208,-13 5 1,-5-4-743,3-9 1,-2-2 1310,-9 6 0,3-2 0,-5 2 0,1-1 0</inkml:trace>
  <inkml:trace contextRef="#ctx0" brushRef="#br0" timeOffset="78789">5299 13234 21713,'1'-48'-428,"0"-1"0,0 1 1,3 10 2064,4 21-1963,1 2 1486,-5 11-1284,-1 5 805,0 6-794,1 6-489,1 8 612,0 24-14,-3-5 2175,-1 19-2196,-5-12 1,-3 3 53,-2-13 1,-1 1 27,-6 19-32,5-21 0,0-1-24,-5 6-5,3-8-100,3-8 140,2-8 90,4-7 125,1-4 355,2-4-405,0-24 536,1 2-731,0-10 0,0-4 16,2-13-1558,-2 13 1,1 0 1546,2-20-6,1 0-423,0 6 1,2 0 428,2-11 0,-1 15 0,0 3-5,4 5-6,2 6-11,11-3-1977,12 6 1977,1 4-23,7 7 34,-8 9-11,4 3 1561,3 2-1534,1 3-21,4 3-1,-1 6-377,2 4 394,-3 7-22,-4 5-3,-15-3 0,-3 2-9,10 15 17,-14-13 1,-4 1-17,-1 13 22,-7 0-17,-5 0 17,-7-1-142,-3-2 136,-7-4-16,-2-5 22,-1-4-11,0-6 355,0-4-266,3-5 1222,3-5-1211,1-3 172,3-5-194,1-5-34,1-8-5,1-5 6,2-5-28,1-4 38,1-4-16,4-2 2478,2 0-2444,5 3-6,2-1 109,1 4-109,2 1-34,1 3 6,2 2-11,1 3-6,1 4-3070,12 1 3064,-6 9-10,11 2 310,-7 11-311,3 6-5,3 7-6,0 5-11,1 4-20,-13-5 1,-1 1-26,11 15 14,-15-14 1,-2 2-71,1 10-28,-5 2-352,0 14 145,-4-13-84,2 9-56,-2-20-29,0-4-16,3-4 45,2-5 95,1-7 141,4-4 122,2-8 107,2-6 72,2-7 46,1-6 27,0-6 118,-4-2 0,-1-4-11,-4 6 0,0-1-85,3-5 1,0 0 191,2-9 470,-8 12-337,-7 12-38,-1 0 134,-7 12-432,-3 4 3178,-2 2-3278,-4 1-34,-8 8 11,2 0 1,-5 9-1,7-2 401,3 2-423,3 0 23,3 2-12,3 0 11,2 2 1,3-2-6,4 1 5,2-2 6,2-1 0,2-1-11,0-2 5,11-1 1,-7-4 5,6-1 5,-9-7 23,-1 0 23,-2-5 16,0-1 11,-3-5 6,1-3-11,-4-4 5,-1-3 1,-3-4-345,-1-2 350,-3-2-22,-3-1 10,-2 1-10,-4 2-12,0 2-3268,-3 2 3285,0 3-1901,-2 3 1884,0 4-403,-1 1 369,1 4 144,-1 3-166,2 2-11,0 1-22,0 2 2183,2 3-2262,2 1-44,1 4-79,3 1-95,2 4-112,2 1-174,6 2-195,5 1 2476,6 1-2981,8-1-3105,5-1-26,6-2 4453,10 0 0,-20-7 0,0-2 0</inkml:trace>
  <inkml:trace contextRef="#ctx0" brushRef="#br0" timeOffset="79386">7312 13093 22261,'-13'-29'-218,"4"7"2302,25 45-2084,-1-2-5,16 26-1,-5-3 311,-9-10 1,0 1-329,-1 11-480,-7-2 481,-7-14 1365,-5-2-1338,-4-2 7,-5-5 21,-3-4 23,-3-5-2713,-9-4 2746,5-8 523,-6-5-528,10-7-6,1-5-16,2-2-46,3-2-27,5 0-56,4 0-51,8-1-72,8 1-605,28-9 78,0 7 99,-11 9 1,4-1-1355,22-1 1,2 0 1119,-21 6 1,1 0-62,22-5 0,-1 0 1119,-27 7 0,-2 1-1617,29-8 515,-2 1 471,-2-1 352,-5 0 258,-6 0 319,-7-2-2090,-7 0 2942,-7-1 2189,-6-8-1797,-8 6-213,-3-3-303,-5 10-236,-2 4 654,-2 0-1186,0 4-161,-2 1 577,3 4-812,1 0 3352,-1 1-3398,1 3 12,-4 10-29,0 1 12,-5 20-11,5-8-2522,-2 10 2516,5-9-187,0 17 176,1-10-29,1 28 1,1-26-22,2 12-23,-1-19-191,2 8-44,-2-9 185,1-3 66,-2-12 2500,0-10-2398,0-3 338,1-1-328,-1-2-21,1-2-29,-1-1 17,0-1 1,0-2-46,3-6 6,-1 3-17,3-4-140,1 5 79,-1 3-6,2-2 17,-2 4 16,-2 1 12,0 1 6,-2 1-298,-1 1-2918,0 0 0,-1 1 0</inkml:trace>
  <inkml:trace contextRef="#ctx0" brushRef="#br0" timeOffset="80106">8142 13140 23752,'0'-7'1972,"0"1"-1490,0 6 167,12-65-122,-5 39-410,0-10 1,0 3 44,-2 21-61,-3 9-51,-2 2-156,0 0 44,0 5 51,0 1 0,1 6 39,2 3-17,1 4 12,3 16-18,-1-6 6,1 12-33,-1-10 33,-3 2 6,0 0-17,-1 1 28,-1-1-22,-1-1-18,0 8 24,0-12-400,-1 3 394,1-15-12,-2-5 34,1-3 6,1-4 386,0-2-303,0-5-33,2-3-61,0-8 375,2-2-375,2-4-23,1-2 28,3-1-17,0 1-17,3 2 18,1 2-7,1 2 1,2 3-12,0 1-5,1 3 11,2 1-17,0 4 0,0 2 1,2 2-24,1 3 12,11 9 12,-7 2-26,5 11 0,0 3 25,-3 0-1131,-4-2 1,-2-1 1096,-5-4-10,-4-3-46,5 3 68,-6-8 11,3 1 23,-7-10 5,-1-1 33,7-6-33,-1-2 2278,7-8-2216,6-13-17,-6 2 56,14-24-45,-17 20 11,3-9 0,-9 16-5,-2 3 10,-3 4-59,-1 5-13,-2 2 0,-2 4 0,-1 2 0,-1 2 0,0 4 0,0 2 0,4 13 0,-1-3 0,3 9 0,0-6 0,0 2 0,2 2-41,-2-1-65,2 0-790,7 17-907,0-9-7,4 4-4553,-3-16 6363,-3-11 0,-6-3 0,-1-2 0</inkml:trace>
  <inkml:trace contextRef="#ctx0" brushRef="#br0" timeOffset="80264">9050 12824 24771,'11'-21'-979,"8"14"0,-3 22 1,0 1-1</inkml:trace>
  <inkml:trace contextRef="#ctx0" brushRef="#br0" timeOffset="81030">9486 13133 27992,'2'35'34,"2"-3"-34,0-14 0,3 1 0,0-2-6,1-2 12,0-1-6,0 0-12,-1-4 12,0 0 40,-3-5 32,0-2 63,-3-2 10,0-2 120,1-7-265,1-1 0,1-8 0,3-6 0,-2 3 0,5-4 0,-1 7 0,3 0 0,14-5 0,10 1 0,2 1-1489,5 5 1489,-13 9 0,-2 2 0,0 3 0,-3 1 0,0 5 0,-1 3 0,6 14 0,-9-1-1450,-3 5 1,-1 3 1449,-3 4-91,5 21-60,-11-23-28,-2 1-50,1 0 370,3-1-427,1-1 6,4-2 23,3-4-85,14 3 3358,-5-12-3016,25 0-3027,-5-19 3100,0-4 5,-4-11 631,-15-1-564,-3-4-2273,-1-2 2296,-2-2-28,-3-2 17,-1-1 162,3-15-174,-7 11 12,2-9 106,-9 5-1363,-6 2 1100,-4 3 1630,-4 6-1630,-2 13 0,0 2 0,2 3 2439,1 3-2439,1 3 2878,2 3-2878,-1 1 0,-1 4 0,-2 3-293,-3 6 293,-2 2 0,0 2 0,1 2 0,2 0 0,2 7 0,3-6 0,1 4 0,3-11 0,1-3 0,1-2 0,1-3 0,0-2 293,-1-1-293,-1-2 0,1-1 0,0-1 0,1-2 0,0-2 0,1-1 0,0 1 0,-2 1 0,0 1 0,0 2 0,-1 2 0,0 5 0,6 26 0,-1-2 0,1 6 0,-1 3-3392,0 11 3392,-2-15 0,-2 2 0,0 19-187,-2 5 187,-1-28 0,-1 0-1103,0 1 0,0 1 1103,-1 1 0,-1 2 0,-3 16 0,0 2-245,1-13 0,-1 1 245,-3 12 0,-1-2 0,1-15 0,-1-3 0,-1-1 0,-3 0 0,0-2 0,-2-1 0,-1-2 0,-1-1 0,-21 19-416,0-10-306,3-11-633,3-13-4756,5-10 6543,1-15 1,14 6-1,2-6 1</inkml:trace>
  <inkml:trace contextRef="#ctx0" brushRef="#br0" timeOffset="81557">11445 13358 24083,'-7'0'2173,"1"0"-1613,6 0 739,0 0-1327,-27-28 6,31 18 5,-13-21 6,43 25-23,11 0-3158,9 1 3170,9 1 5,-29 2 0,0 1 6,2-1 0,2 1-17,15-1 0,3 0-241,0-1 1,0-1 268,0 1 0,-2-1 3,-7-1 0,-5 0 25,8-3-225,-11-4 242,-9 0 17,-10-4-6,-7-3-28,-7-3-2071,-6-5 2071,-7-3 848,-7-3-848,-7-1 754,-8 0-731,-3 1-117,-3 5 195,1 3 11,1 6-133,5 3 2679,4 5-2686,6 3 0,4 3 0,7 2 822,3 2-822,3 0 293,7 6-293,3 4-2721,22 23 2721,-2-1 0,-6-7 0,0 1-323,17 18 323,2 3 0,-2 1 0,-4 2-597,-6 2 597,-8 1 0,-9-1 0,-7 1-230,-8-3-319,-8-1-454,-7-1 616,-6-13 1,0-1 0,3-3 0,-14 12 0</inkml:trace>
  <inkml:trace contextRef="#ctx0" brushRef="#br0" timeOffset="82266">13438 12979 25830,'-23'-41'252,"1"0"0,0 3 0,9 7-173,18 16-34,3 0-23,6 0 0,5 0 12,18-2-23,-4 4-5,15 1-1,-11 8 23,2 2 12,19 2-29,4 7-4257,-1 2 4246,-5 8-11,-4 11 718,-2 7-744,-21-10 1,-3 2-4,-5 0 1,-5 2 6,-1 28 27,-17-15 1,-14-7 16,-5-16-2182,-19 2 2199,8-7-880,-10-1 914,15-8 1802,4-2-1640,-5-6-106,9-2-17,-2-4-12,9-2 101,4-2-129,1-1 6,4 0-22,1 3 2700,2 0-2722,3 3 2031,7 0-2049,2 4-5,8 0 11,14 6-16,-4 2 10,17 3-5,-6 2-250,3 3 228,3 1-12,1 3-33,-14-4 0,1 3-45,-1 0 0,-1 2-51,4 5 1,-2 0 16,8 14 34,-22-3 39,-25-11 34,-10 1 11,-13-2 0,-12-1 6,-8-3-3315,-8-2 3292,-4-3 22,29-7 1,-3-2-651,-11 1 1,0-2 630,11-1 0,1 0-142,-8-1 1,1-1-153,-2-3-5019,-1-13 5355,22 4 0,0-2 0,20 8 0</inkml:trace>
  <inkml:trace contextRef="#ctx0" brushRef="#br0" timeOffset="82605">14701 12882 23108,'0'-3'2834,"0"1"-2425,0 2-392,-77 37-17,52-14-3,-18 2 0,5 5-603,38 31 578,6-23 137,12 21-120,20-22 6,-5-11-340,-2-8 0,1-2 351,7-2 44,10-1 40,-19-10-2977,-5-2 3072,-5-5 504,-1-8-498,-7-2-18,-1-8-55,-8 2 67,-3-13-124,-4 5 51,-11-23-56,1 20 474,-8-10-474,4 15-6,-1 1 3392,-11-3-3419,8 9-51,-6 0-252,5 12-84,7 3-314,-3 5-722,9 6-3182,1 4 3734,2 8 0,3-9 0,2 1 0</inkml:trace>
  <inkml:trace contextRef="#ctx0" brushRef="#br0" timeOffset="83450">15561 13366 25225,'0'-45'642,"0"1"0,0 3 1,1 5-313,-1 10 174,1-10-324,0 14-40,0-4 50,0 13-151,0 7-39,-1 1-61,1 5-23,-1 0 11,1 2 11,1 3 51,2 5-17,8 13 34,-1-1-6,4 10 16,5 6-16,-1 3 17,1 10-28,-7-14 11,-6-8 39,-6-13 34,0-8 33,-1 0 103,0-8-209,-5-18 0,2 3 0,-3-17 0,4 6 0,2-14 0,8-1-255,1 0 255,7 7 0,-2 15 0,2 2 0,2 3 0,10 0 0,-7 7 0,9 1 0,-9 6 0,0 5 0,1 3 0,8 13 0,1 8 0,-1 3-785,-8 1 785,-9-9 0,-2 0 0,-2-1 0,-1-3 0,-1-2 0,0-2 0,-3-6 0,0-1 0,1-5 0,-3-2 1040,2-5-1040,-1-3 0,0-6 0,2-4-3392,-1-3 3392,2-3 0,3-11 0,1 2 0,-1 2 0,-2 8 0,-4 14 0,-2 2 0,1 3 3392,-1 1-3392,0 1 0,1 0 0,2 2 0,2 2 0,4 2 0,4 3 0,3 0 0,13 7 0,-5-4-3392,19 8 3392,-17-11 0,8 2 0,-11-6 0,7-3 0,-9-3 0,4-3 0,-10-3 0,-2-3 0,-2-2 0,-2-2 0,0-1 0,-3-1 0,-1 0 0,0 1 3392,-1-3-3392,-1 7 0,-1-1 0,-1 6 0,-1 4 0,-1 0 0,3 12 0,2 9 0,4 17 0,0-2 0,1 17-326,-3-18-1091,6 21-1552,2-14-2173,0-3 5142,3-8 0,-12-19 0,0-3 0</inkml:trace>
  <inkml:trace contextRef="#ctx0" brushRef="#br0" timeOffset="83621">16616 12793 21983,'-5'-5'1765,"2"1"-350,3 4-3036,0 0 0,0 0 1</inkml:trace>
  <inkml:trace contextRef="#ctx0" brushRef="#br0" timeOffset="83956">16933 13060 24229,'20'38'16,"0"0"1,0 2 0,-5-2-6,-10 5 12,-1-2-23,-3-7 1517,-1-15-1517,-1-4 6,0-4 604,-1-4-548,0-3 44,1-2 738,0-1-688,2-7 901,1-1-1057,3-10 0,3-1 0,3-7 0,5-2 0,2-2 0,6 0 0,3 1-224,4 2 224,2 3 0,1 3 0,0 3 0,1 3 0,-3 4 0,1 4 0,10 4 0,-10 5-359,8 7 359,-14 5 0,-1 5 0,0 5 0,0 3-2050,2 21 5,-9-8-7786,-1 11 9785,-13-21 0,-2-15 0,-3-6 0</inkml:trace>
  <inkml:trace contextRef="#ctx0" brushRef="#br0" timeOffset="84472">12464 13856 20515,'-4'0'1338,"0"0"-1046,4 0 223,69-16-246,-15 8-1347,5-3 0,3 0 1215,-13 6 1,0 0-806,5 0 1,1 1 790,5-1 1,2 0-39,-20 2 1,0 0 0,4 0 80,4-1 1,4 1 0,1-1 0,-3 0-733,6 0 1,-3 1 0,4-1 656,-2 0 0,4-1 0,0 1 1,-3 0 14,5-1 0,-3 1 1,2 0-389,-13 0 1,1 1 0,0-1 0,1 1 335,2-1 1,2 0-1,-1 1 1,1-1-139,3 0 0,0 1 0,0 0 1,1 0 113,3-1 1,0 1 0,0 0 0,1 0-61,-11 1 1,0 0 0,0 0 0,0 1 0,1-1 39,1 1 0,1-1 0,-1 1 1,1 0-1,0 0-4,0 0 1,-1 0 0,0 0 0,2 1-1,3 0-6,-4 0 1,2 0 0,3 1 0,0-1 0,0 1 0,-2 0 0,-3 0-1,9 0 0,-4 0 0,-1 0 0,0 1 0,4 0 0,-9-1 0,2 1 0,2-1 0,-1 1 0,0 0 0,-2 0 0,-4 0 1,14 2 1,-3-1-1,-3 1 1,1 0-4,-2 0 1,-1-1-1,0 1 1,-1 0-6,-3 0 0,-2 0 0,0 1 0,-1-1-5,12 1 1,-2 0 0,-1 1-12,-7-1 1,-2 0 0,0 1-87,2 1 1,0 1 0,-5 0-43,-1 0 0,-4 0 526,4 0 1,-15 3-936,-31 3 28,-22-3-454,-29 3-2386,1-7 0,-4-1 3514,3-1 0,0 0 1,6-1-1,2 0 1,-11 0-1</inkml:trace>
  <inkml:trace contextRef="#ctx0" brushRef="#br0" timeOffset="84765">13043 14347 24267,'9'-8'241,"25"-8"0,12-1-1141,3 6 0,5 1 984,-8-1 0,3-2 1,0 2-761,2 3 0,0 2 0,-2 1 785,12 0 0,0 1-38,-18 1 0,1 1 0,1 0-4,2-1 0,1 1 1,0 0-422,3 0 0,1 0 0,0 0 408,3 1 0,1-1 1,1 1-482,1 0 0,0-1 1,6 1 487,-11 1 1,4-1 0,3 1-1,-2-1 1,-2 1-203,2 0 0,-2-1 1,-1 1-1,4 0 169,0 0 0,3-1 0,2 1 0,-3 0 0,-2 0 54,-4 0 0,-2 0 1,-1 0-1,4 0-11,1 0 1,5 0 0,0 0 0,0 0 0,-4 0-5,-1 0 0,-2 0 0,-1 0 0,3 0-30,-2 0 0,2 0 0,1 0 0,-2 0 0,-5 0 20,11 0 1,-6 0 0,0 0-30,-2-1 1,-1 1-1,-1-1-28,-4 1 0,0-1 0,1 0 0,8 0 0,2 0 0,-5-1 457,4 1 0,-2-1-457,-8 1 0,1-1 0,-7 1 0,10-1 0,-8 1 1682,-34 1-1682,-10 0 0,-8 0-583,-10 2-1080,-13 1-8168,-5 4 9709,-3-2 1,17-2-1,8-1 1</inkml:trace>
  <inkml:trace contextRef="#ctx0" brushRef="#br0" timeOffset="91140">1574 15688 18965,'-42'1'462,"-1"1"0,1 0 0,-14 0 1,8 0 1064,15 0-1197,10 0 137,14 0-394,8 1 250,8 0-234,10 4 12,5-1 711,8 2-733,7 0-23,10-2-12,7-1-2509,9-2 2459,-28-2 1,0 0 16,5-1 0,0 0-6,2 0 1,1-1-1,4-1 1,0 0 11,3-1 0,0 0-14,1-1 0,3 0-843,-3-1 0,4 0 0,-3 0 851,7-1 1,1-1-7,-9 2 1,3 0-1,-5-1-860,2 0 1,-3-1 857,-2 1 0,-1-1-363,-4 1 0,-1 0 360,-5 0 0,-1 0 147,0 0 0,-2-1-12,6 0 1556,-5-1-1298,-26 3-320,-9 1 2152,-6-5-2180,-19-5 6,1 1 1767,-14-5-1583,-9-4 1117,11 3-1167,-11-6 6,20 5 206,-4-5-195,12 7 123,-1-5-230,16 15-34,1 1-27,5 6 552,0 0-603,3 5 6,3 4 28,8 10-17,5 7 6,6 8-436,4 7 447,4 3-17,1 1 11,-9-13 0,1 2-17,-1 0 1,-1 2-482,1-1 1,-2 0 441,-3-1 1,-4-2-130,1 14-243,-11-13 0,-4 2-619,-3 17-3880,-8-9 1,-4-2 4212,-5 0 0,-3-2 1,14-28-1</inkml:trace>
  <inkml:trace contextRef="#ctx0" brushRef="#br0" timeOffset="93436">5015 15310 22128,'-1'-9'1518,"-1"3"-958,2 6-51,0 0-105,-2-66-152,2 45-174,-1-17 1,-1 7-51,0 29-34,-2 8 57,-10 29-40,0 2-20,-6 15 1,-1 3-164,10-23 0,1 0 116,-1 12 0,1 6 0,3-7-1686,11 10 1722,1-14 1,6-4-20,37-2 33,-6-15 6,-11-8 0,0-2 11,17-4-596,1-5 641,0-5-2571,-2-3 2567,-3-7 48,12-10-198,-17 2 233,5-7 33,-22 7 33,-6 0 29,-5 2 989,-4 3-867,-4 3-256,-2 8 413,0 1-520,-3 7 3134,-4 8-3135,-9 10 12,-1 4-28,-4 8-11,7-6-17,3-2-33,4-2 21,2-3 691,4-3-656,3-3 21,9-1 35,2-4 38,18-3-10,-9-6-1,13-6 6,-8-5-1447,2-4 1470,0-3 5,-2-1-13,7-17 41,-13 8 6,3-10 89,-13 0-106,-6 13-1,-1-5 80,-5 12-119,-2 9-16,-2 0-34,-1 9 1410,0 0-1628,-1 2 262,2 1-239,0 0-52,3 4-587,6 8 118,4 1-338,9 7-2872,26 1 3915,1-3 0,-5-4 0,-14-6 0</inkml:trace>
  <inkml:trace contextRef="#ctx0" brushRef="#br0" timeOffset="93802">6502 15510 22419,'-2'-9'2980,"0"2"-2392,2 7 95,0 0-487,-65-26-434,37 19 288,-12-7 1,1 2 33,15 11-33,0 1-18,6 1-38,4 0 70,6 0-138,5 0-5,1 0 10,3 0 18,8 2 89,21 2-16,10 0 10,17-4-108,-15-5 103,-5-2 5,-13-3 12,-3 0 17,-3-2 16,-2 0-5,-3-2 5,-4-1 40,-1-11-57,-5 7-21,-1-7 4,-6 9 7,-9-2-46,-2 7-10,-11 1 27,2 7-27,-4 2 404,-2 3-382,0 2-1877,0 5 1860,3 2-11,1 4 11,4 1-11,2 3-23,3 2-33,3 0-817,4 13 721,5-8-146,6 10 29,8-11-96,7 1-111,7 0-152,6-2-201,6-3-1585,7-3 1081,3-2-633,5-2-1298,3-4-1235,2-3 4510,7-3 0,-29-2 0,-2-2 0</inkml:trace>
  <inkml:trace contextRef="#ctx0" brushRef="#br0" timeOffset="94352">6979 15544 21159,'3'-41'562,"-1"-1"0,2 3 0,-5 10 1245,-5 22-1549,-3 2 475,-1 2-610,-2 1-33,-2 2 254,-2 2-311,1 1 886,0 4-925,3 1-10,2 1 10,4 1-11,2 0-11,2 1-5,1 1-18,4 0 29,3 1 5,5-1 6,4 0 5,4-1 1,4 0-7,4-3 1,2-2 0,2-3 0,0-1 16,0-4-396,-2-3 436,-2-4 17,-4-5 11,-2-2 22,-4-4 140,1-15-123,-6 6-735,-1-12 730,-7 13 27,-3-1 1,-2 4-18,-3 2-22,-4 3 51,-14 0-107,0 6-5,-13 2-23,3 8 0,-2 3 12,-16 9-40,14 0-11,-9 9-17,19 1 416,5 3-416,4 5-5,5 3-107,5 22 50,6-9-839,5-3 0,4-1 744,8 8 101,-3-16 1,2-1-798,12 8 607,7-5-57,6-3-111,7-3-877,6-5 624,7-4 295,-30-10 0,4-1-362,6-3 0,5-1 1,-3-2 548,-2-1 1,0-2-976,24-1 0,-4-4 1116,-1-11 190,-6-6 1254,-6-3-949,-20 2 0,-3-3 160,9-17-244,-14 12 0,-3-1-1110,1-20 1449,-4-4-45,-1-1 183,-4 1-283,-2 3-46,-4 2-39,0 6 2066,-3 5-2167,-3 8 409,-8-8-560,2 20 6,-4-4-185,7 22 3215,3 3-3215,0 1 534,2 5-534,0 4 0,-1 6 0,0 7 0,0 6 0,0 6 0,1 6-35,1 5-1501,1 3 1452,0 3-90,1 2-78,1 1-112,2 1-190,2 2-236,0 0-526,3 0-807,1-1 2123,4 6 0,-6-30 0,0-1 0</inkml:trace>
  <inkml:trace contextRef="#ctx0" brushRef="#br0" timeOffset="95316">8374 15368 20286,'24'-37'785,"0"0"1,1 0-1,8-13 1,-8 11 656,-20 30-1033,-2 3 204,-3 3-468,-2 2 73,-3 1-218,-4 0 6,-5 4 28,-5 1 5,-5 5 0,-5 3-11,-23 14 139,10-4-159,5-1 0,0 2-1088,-6 5 1080,15-9 0,2 1-5,-8 8 55,3 1-61,4 1-294,3-1 305,4-1-34,4-2 23,5-2-22,5-3-29,6 6 51,4-7 0,7 5-6,4-8 0,5-1 11,4 1 1,4-2-2583,6-1 2582,3 0-33,6-3 428,1 0-498,-9-6 0,1 0-53,18 2 41,-17-4 1,-1 0-216,14-2-537,1-2 162,1-1-157,1-2-152,0-3-1122,-14 0 0,-1-2 1084,20-4 447,-14 0 0,-2-2 2974,8-10-1651,-7 0 324,-21 4 379,-17 7 714,-8 0-1306,-4 4-123,-6 0-100,-2 6-1739,-1 1 1536,-2 1 1326,0 1-1499,2 0-182,1 1 37,3 2-35,2 0-21,3 2 2906,2 0-2940,3 1 1247,0 0-1286,7 9 44,0-5 17,7 7-5,2-7 16,4-2-5,4 0-23,5-2-5,3-2 150,3-2-139,2-4 0,0-3 17,16-13 16,-18-3 1,-1-4-399,-5 5 1,0-2 378,3-8 0,-4-2 8,2-15 6,-1-7-1556,-9 9 1,-1-2 1552,-4 11 0,0-2 27,-1-4 1,1-4-1,-2 5-1065,-3 4 0,-1 1 1066,2-10 0,-2 3-1056,-3-5 1121,-2 7 412,-10 2-435,1 15-22,-8-1-23,2 15-26,0 3-24,0 4 0,0 2 0,0 4-13,0 4 26,-8 17-13,4 2 1662,-4 15-1662,6 1-34,5-6 0,2 2 2100,-5 23-2086,6-7 1,3 3 315,5-11 0,4-2-307,0 2 0,2-2-1,5-4 1,3-3-11,16 11 0,8-5 5,6-5 0,-9-18 0,2-3 0,21 5 3,2-11 0,-1-6 9,0-8 7,-15-2 1,-3-3 3,-6-12 11,-3-4 5,-4-5 1,-5-3 10,-3-1 6,-4 0 12,-3 5 83,-2-1-122,-5 12-12,-2 0 426,-5 13-522,0 1 2154,-2 12-2075,-2 6 6,1 6 0,0 3-12,2-4 1,8 10 16,1-9 23,18 15-11,-4-17-2575,12 2 2546,-5-10-65,19-4 88,-11-3-482,13-5 476,-17-5 1,-3-4 10,-1-6 23,-3-2 39,6-14-16,-10 9 2405,3-7-2416,-10 9 42,-7 8-82,-1 2 0,-5 7 641,-2 4-641,-1 6 0,-1 3 0,0 9 0,-1 6 0,1 27 0,1-18 0,0 2-553,0 1 0,1 2 553,2 2 0,0 0-85,1-7 1,1-1-252,2 4 0,0 0-191,2 2 1,2 3 526,2 4 0,3 7 0,1 0 0,-4-9 0,-1-4 0,0-3 0,4 13 0,0 0 0,0 0 0</inkml:trace>
  <inkml:trace contextRef="#ctx0" brushRef="#br0" timeOffset="95825">4416 16494 19573,'50'-5'116,"0"0"0,-1 0 0,1-1 0,0 2 0,0-1 0,-1 0 0,0 1-1041,6 1 1,-1 1 0,1-1 1026,6 1 1,2-1 0,1 1-19,-13 1 0,1-1 0,1 1 0,1 0-161,2 0 1,2 1-1,0-1 1,0 1 182,3-1 1,1 1 0,1 0-1,-1-1-67,-10 1 1,-1 0-1,0 0 1,3 0-1,3 0 101,-3 1 0,5-1 0,1 0 0,2 1 0,0-1 0,-2 0 0,-3 1-193,0-1 0,-2 0 0,-2 1 0,1-1 0,1 0 0,3 1 96,-5-1 0,2 0 1,2 1-1,1-1 1,0 1-1,-1-1 0,-2 1 1,-2-1 2,5 1 1,-3-1 0,-1 1-1,-1-1 1,0 1 0,1-1-10,2 1 0,0-1 1,0 0-1,0 1 0,1-1 1,-1 1-8,2-1 1,0 0 0,-1 1 0,1-1 0,0 0 0,0 1-13,1-1 1,0 0 0,0 1-1,1-1 1,-1 0 0,0 0-5,1 0 0,0 0 0,0 1 0,1-1 0,-1 0 0,0 0-12,0 0 0,1 0 0,-1 0 0,1 0 0,-1 0 0,1 0-2,-1 0 0,1 0 0,0 0 0,-1 0 0,0 0 0,1 0 0,-2 0 0,-1 0 0,0 0 0,1 0 0,2 0 0,2 0 0,-4 0 0,2 0 0,3 0 0,0 0 0,1 0 0,-2 0 0,-1 0 0,-3 0 0,6 0 0,-4 0 0,-1 0 0,-1 0 0,2 1 0,2-1 0,-7 0 0,2 0 0,2 0 0,0 0 0,0 1 0,-2-1 0,-1 0 0,-5 0 0,9 1 0,-4-1 0,-2 1 0,0-1 0,3 1 0,0 0 0,2-1 0,1 1 0,-1 0 0,-1 0 0,-3-1 0,7 1 0,-4 0 0,0-1 0,2 1 0,-6 0 0,3-1 0,0 1 0,-3 0 0,-5-1 0,0 0 0,-5 1 0,-2-1 0,11 0 0,-3 0 0,-13 0 0,-3 0 919,11 0-1389,-24-1 1049,-17 0-2444,-20 1 1865,-15-1 0,10 1 0,-3 0 0</inkml:trace>
  <inkml:trace contextRef="#ctx0" brushRef="#br0" timeOffset="137025">2322 2220 32767,'5'-52'-607,"-1"-1"0,0 6 0,0 6-85,0 6 718,-2 9-3,-1 8-1,-1 4-176,0 6-7,-1 3-1537,0 4 598,0 0 1439,0 9-421,1 15-52,0 6 26,0 13 124,1-3-25,-1 5 495,2 3 267,0 3-1389,0 2 350,0 2 132,1-15 0,0 0-163,2 19-72,2-15 1,1-1-344,3-2-1169,10 8 238,-7-30 171,2-3 372,-7-12 417,-1-10 1110,1-4-931,1-13-273,1-8 530,2-10 410,-4 6 0,0-5 479,-3 0 1,0-3 0,0 1-45,1-10 0,0-1-469,-3 11 1,0-2 0,-2 4-579,-1 7 0,-1 2 213,-2 0 1,-1 0 111,-4-29-7,-10 4 294,0 22 0,-3 2-624,-16-12 438,10 19 1,-2 3 322,-23 5 616,-7 9 151,8 12 0,-1 4-32,10 1 0,-2 3-134,-7 6 0,-5 4 0,5 1 553,1 3 1,2 2-441,6-4 0,-2 3 1,2 2-995,0 4 0,1 2 0,2-1 0,-5 6 0,0 2 0,7-5 0,0 3 0,3-2 0,1 6 0,3 0 0,2 1 0,2 1 0,3 1 0,3 1 0,3-1 0,2 1 0,4 0 0,3-1 0,3 0 0,4-2-234,4-1 0,5-2-731,1-3 0,8-3-95,19 6 0,11-7 777,-6-15 1,5-5 0,1-1 163,2 1 0,1-1 0,1-4 186,7-5 1,3-4 0,-3-2 167,-10-2 0,-1-1 1,-1-1 140,3-2 0,0-1 0,1-2 145,-1 0 1,0-1 0,1-1 169,-1-2 0,0 0 1,0-2-677,-2 0 0,0-1 1,0-2-16,-3 1 0,0-2 0,1-3 0,-5 1 0,1-3 0,-1-2 0,-2-1 0,7-11 0,-2-2 0,-2 0 0,-1 0 0,-1-1 0,-6 0 0,-8 2 0,-5-1 0,-6 2 0,-4-5 0,-6 2 0,-3 0 0,-4 0 0,-4 0 0,-3 0 0,-3 1 0,-4 0-623,-5 2 0,-3 2-693,-3 0 1,-5 3 666,-4 7 0,-6 2 1,-3 3 299,-7 4 0,-3 4 0,-4 4 5,2 2 0,-3 4 0,-1 1 0,3 2-2351,-7 4 1,3 2-1,2 3 2955,1 3 0,2 3 1,10-1-1,-7 6 1,23-7-1</inkml:trace>
  <inkml:trace contextRef="#ctx0" brushRef="#br0" timeOffset="142786">1045 6099 20212,'0'-4'711,"0"1"409,0 3-1187,2-14 90,-1 14-1,1-9 0,0 19 80,-1 7 4,-2-3 18,-3 5 10,-4-4 82,-7-1-4,-3 1 2,-6-4-3398,-4-2 3378,-2-2-2275,-3-4 2278,2-3-316,0-4 434,-6-12-219,12-2 64,-8-21-167,19 10-4,-2-10 2007,9-6-2010,3 11 2,4-8 3,5 15 23,4 3 18,6 2 171,3 2-1697,3 2 1754,5 4-1455,2 2 1446,3 4-35,3 3-24,0 3-83,2 3-136,-1 5-27,2 5-96,-1 6 937,1 7-1020,0 5 1659,-3 5-1655,-2 6-30,-6 3-10,-8 6 93,-8 3-110,-8 4 191,-14-14 0,-8 2 37,-9 4 1,-8 1-79,3-8 1,-5 1-1,0-2 112,4-6 0,0-3 0,-1 0 15,-1-2 0,0-1 1,0-1 40,-14 6 0,1-3 41,5-7 1,0-1-18,4-1 0,1-4 349,-14-2-58,32-15 207,7-5-260,5-10 2467,9-6-2646,6-1 5,11-1 79,5 7-167,6 1 19,7 3-201,6 1 8,5 4 115,5 1-55,-12 4 0,2 0-88,21 0 49,-21 1 0,1 1-98,1 0 1,0 0 88,5 0 0,0-1-13,1 1 1,-1-1-700,-2 0 1,-2-1 360,16-2-124,-4-3-157,-2-1-174,-6-3-1756,9-12 934,-17 2-344,4-12-794,-19 4 124,-5-4 145,-5 1 2176,-5 4 0,-4 13 0,-3 6 1</inkml:trace>
  <inkml:trace contextRef="#ctx0" brushRef="#br0" timeOffset="143092">1513 5776 7942,'-38'-30'839,"0"0"0,0 0 0,1 2 1,1 1-1,0 7-360,-2 8 0,0 5-759,-3 0 0,-2 3 602,-4 1 0,-1 2-22,-2 3 0,-1 2-585,-1 2 0,-3 2 615,3 3 0,-3 3 1,0 2-111,-2 4 0,0 1 0,0 1-303,0 0 0,0 1 0,2 1 143,3 1 0,2 2 0,6 3-73,9 2 1,4 3 0,5 2 43,6 5 1,5 3 0,1 0-19,-1 0 0,2 0 0,3 1-6</inkml:trace>
  <inkml:trace contextRef="#ctx0" brushRef="#br0" timeOffset="143092">0 7093 14696,'1'23'163,"13"18"163,9-2-372,5-9 1,6-2 0,5-3 13,11-4 1,6-4-1,1-2 26,-1 1 1,0-1-1,1-4 9,1-4 0,0-5 0,-3-2 11,8-4 0,-3-4 22,2-2 1,0-2-5,-21 3 0,0-1 0,2-3 40,13-8 1,3-3 0,-2 0-32,-14 5 0,-2 0 0,2-4 27,5-6 1,3-4 0,-1-1 0,-6 2-25,-8 3 1,-6 1 0,1-2-4,7-8 0,1-3 0,-6 0 15,-3-3 0,-5-2 2,-7 1 0,-1-3 0,-3 2-62,1-7 0,-4-3 47,-2-3 0,-3-6 0,-3 5-24,-4 7 1,-3 3-15,0 7 1,-1-1 0,-2 4-20,-4 2 0,-4 4-31,-2 3 0,-2 3-28,-4 4 1,-3 3 23,-2 4 1,-5 5-633,-26 5 1,-4 7-1709,12 4 0,-3 3 2480,-2 4 0,-4 2 0,9 0 0,15-2 0,4 0 0,-3 2 0,1-1 0</inkml:trace>
  <inkml:trace contextRef="#ctx0" brushRef="#br0" timeOffset="143092">-1 6320 14912,'1'46'2,"-1"8"1,0-1 0,0 2 0,0 1-3,0 1 0,0 0-187,0 0 1,0-1 191,0-1 1,0 0-6,0-4 0,0 0-14</inkml:trace>
  <inkml:trace contextRef="#ctx0" brushRef="#br0" timeOffset="147033">675 13182 20129,'8'-3'2073,"-2"2"-2056,-6 2 3191,0 0-3685,-1 1 615,-1-2 40,-8 0 28,-4-3-1007,-2 1 451,-9-8-3401,10 3 3891,-5-5-81,8 3-337,2-2 121,2-1-16,2 0 107,1-1-15,3-1 104,1 1 13,1-2 3438,2 0-3332,2-1 46,2 0 23,2 0-4,1 0-40,4 0 12,8-7-34,-1 7 38,17-12-57,-12 14-32,7-3-30,-8 7-3,22 0-81,-15 5-36,16 0-28,-21 10-1713,6 32 0,-2 9 1545,-7-3 134,2 8 0,-7 1-1351,-27-11 1406,-9 1-848,-7 2 963,-6 1-219,-6 0 128,-5-1 31,20-22 0,-2-1-1,-12 9 1,-3-1 0,-3 0 0,-1-1-57,1-1 0,0-1 3,2-4 0,2-3-253,4-8 1,3-2 472,-13 1 2016,-17-12-2101,39-7-18,-2-10-4,21 1 1315,3-2-1282,10-9-56,1 7 1372,21-12-1388,-8 16-7,11-2 1,-7 9-1,5 2-1870,3 3 1804,6 2-34,5 2-234,3 2 83,5 4-101,3 2-1754,4 4 1283,0 2 232,-30-6 1,-1 0-2786,30 8 307,-2 0-2755,-3 0 2146,-9-2 3673,-8-3 0,-20-4 0,-8-2 0</inkml:trace>
  <inkml:trace contextRef="#ctx0" brushRef="#br0" timeOffset="147672">567 13586 22890,'21'-44'199,"-1"0"1,-3 4 0,1 9-116,11 17 67,17 1-95,-5 6-5644,18-1 5604,-12 6-10,0 4-17,1 3 0,-1 5 1124,-2 5-1180,-15-2 0,-1 3-34,10 9 0,7 13 12,-27-7 27,-9 4 34,-10 4 36,-22 2 1,-8 2-4,10-16 1,-2 1 72,-17 16 0,-6-1-53,0-11 1,-1-5-15,11-5 0,-3-1-8,-3 0 1,-3 0 0,1-2 10,-6-2 0,0-1-9,1-1 1,2-3-6,7-4 0,4-3-33,-5-5-135,9-6-303,6-6-3960,7-22 4431,9-3 0,3 4 0,6 11 0</inkml:trace>
  <inkml:trace contextRef="#ctx0" brushRef="#br0" timeOffset="148073">822 12662 19098,'-6'-3'1937,"2"1"-1567,4 2-107,-62-12-3439,29 15 3220,-9-5 1,-2 4 6,-2 23-35,20-8 1,-1 2 5,-3 4 1,0 2-4,-3 4 1,-1 2-3,-2 4 0,-1 1-3,-1 4 0,-1 1-8,0 4 0,0 1-692,-1 3 0,3 3 686,8 1 0,4 2-11,5 2 0,5 2 2,7 0 1,5 1-616,2 2 0,2-1 618,-1 1 1,0-2-268,0 0 1,0-2 260,0-3 1,0 0-3,0-5 0,0-1-3,0-4 1,0-2 4,0-4 1,0-1 11</inkml:trace>
  <inkml:trace contextRef="#ctx0" brushRef="#br0" timeOffset="148073">0 14323 15513,'24'51'16,"-7"-23"1,5-5 2,11-14 1,3-5-354,6-1 0,1-4 362,2-3 0,1-3-8,1-1 0,4-4 48,-3-4 1,4-2 0,-2-1-41,-10 4 0,-1-1 0,1-1 0,12-6 0,2-1 0,-3 0 7,-11 4 1,-4 0-1,1 0 170,0-2 1,1 0 0,-2-1-165,1-1 0,-1 0 0,0-1 4,-1-1 0,-1 0 0,0-1 19,13-15 0,-1-1 3,-4-1 1,-3-1-12,-4-1 0,-3-1 2,-4 0 1,-4-2-11,-4 0 0,-3 0-12,-4-2 0,-3 0-11,-3 2 1,-4-4-11,-6 9 0,-3-6 1,-1 0-1,-1 4-15,-3-13 0,-3 0 0,-1 1 0,-3-5 0,-2 10 8,-2 14 1,-3 6-12,-1 2 1,-2 4 13,-2 4 0,-2 3-11,-3 5 0,-1 4-11,-4 3 0,-1 3-15,-3 5 1,-2 3-45,-2 3 0,0 5-79,-3 3 1,1 4-252,-2 4 0,1 4-1676,0 3 1,0 3 2075,13-6 0,0 3 0,4-3 0,4-4 0,3 0 0,0 0 0,0 1 0</inkml:trace>
  <inkml:trace contextRef="#ctx0" brushRef="#br0" timeOffset="150733">808 15579 20901,'-14'-41'272,"0"0"1,1 2 0,3 12-279,7 26-72,-5 8 61,-5 21 28,-2 7-748,-5 20 739,7-16 1,1 2-402,2-9 0,0 0 401,-4 12 1,1-1-14,-4 16-1139,2-1 1145,3-4-7,3-4-2495,3-5 2490,3-6 6,2-9 319,1-7-280,3-7 766,4-5-637,2-8 940,5-7-901,0-7 6,3-8-17,4-7 212,15-21-123,-11 13 1,2-2-186,-5 7 1,-1 1-6,4-5 0,-3 4 136,3 1-169,-11 13-2300,0 2 2272,-11 10 16,-1 12-6,-2 0-33,1 10 28,-1 2-16,0 15-40,0-6 2024,0 10-2069,2-12-50,0 1 14,3-1-109,1 0-409,7 10 139,-2-12-951,11 11 565,-7-22 3261,7-2-3255,-5-12 61,2-8-307,14-19 873,-6-2 108,12-17 231,-19 13 0,0-1 87,9-22-1695,-11 17 1,-1-2 1640,-6 9 1,-2 0 22,0-2 0,-1 0-426,-1-1 0,0-1 465,-1 1 1,0-1 27,-1 0 0,0 0 23,-2 3 0,0-3 459,-3-18 0,-3 1-351,-6-10-212,2 17 0,-7 3 314,-30 5-297,3 16-87,11 11 0,-1 3 26,-22 10-18,-5 9-259,26-2 0,0 3 200,-3 3 1,-1 2-6,-1 3 0,0 2-8,-2 4 0,-1 1-306,-1 2 0,1 3 302,-1 3 1,0 1-6,-1 2 1,1 2 2,0 0 0,0 5-6,3-2 1,-2 5-1,3-2-355,8-9 1,1-2 0,1 3 348,-8 10 1,-1 4 0,5-3-503,3 5 1,5 0 493,7-2 0,4 0 69,3-4 0,3 2-100</inkml:trace>
  <inkml:trace contextRef="#ctx0" brushRef="#br0" timeOffset="150733">0 16506 14559,'7'50'-73,"5"-2"31,1-2 0,6-6-3,9-12 1,4-9 191,5-10 0,2-6-150,5-4 1,2-4 16,4-3 0,1-3 25,4-5 0,1-3-13,-16 4 0,-1-1 1,1-1 6,2-1 1,-1-1-1,1-2 44,0 0 0,0-2 0,0 0-4,1-2 0,-1 0 0,0-1 22,-1-1 0,0 0 0,-1-1 15,-1-1 0,-1 0 1,0-1 10,-2 0 0,0 0 1,-2-1-7,-1 0 1,-1-1 0,-1 0 43,12-14 1,-3-2-17,-4 3 0,-2-3-24,-9 6 0,-3-3 1,-2 1-119,0-5 0,-3 0 17,-5 7 1,-1-2 0,-4 3-5,-5-1 0,-5 1-11,-1 2 0,-5 0-265,-11-9 0,-6 3 152,5 13 1,-4 3-62,-9-7 1,-4 7-188,6 15 0,-1 5-455,-4 3 1,0 3-3252,1 4 1,0 2 4063,1 2 0,4 1 0,-4 2 0,14-2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14:55:51.98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12414 1084 32767,'7'-42'0,"1"1"0,-1 4 0,-1 8 0,-5 22 0,0 4 0,-1 15 0,0 5-449,-1 18-124,-2 27-1539,0-11 919,0-13 1,1 0 785,0 18-8,0 3-362,1 1 718,0-18 1,-1 0-238,1-10 1,0 0 283,-1 18 0,-1 0-140,0-16 0,-1-2 202,-2 29-577,0-18 649,1-23 112,1-7 130,0-3 2342,0-6-1738,0-4 721,-2-7-1530,-5-17-412,0-1-102,-2-16-223,3 2 75,1-6-83,1-7-475,0-6 306,4 26 1,0 0 614,1-3 1,-1 0 173,1-2 0,-1 1 31,0-2 1,1-1 11,-3-16 1,-1-1-35,3 13 0,-1 1-1454,-1-12 1,1 1 1394,2 18 1,0 3-20,-1-29-182,2 7 68,3 8 1,2 5 51,5 9 21,4 4 405,3 7-267,5 4 89,3 5 23,6 5 85,3 3 389,5 4-723,3 6-8,2 4-24,3 8 2358,0 4-2533,0 4 85,-6 5 0,-1 3 36,-14-12 0,-2 0 9,13 14 0,-5 1 113,-11 3 11,-9 2 22,-10 0-11,-12 1 14,-8-12 1,-5-2-15,-20 16 19,11-17 1,-3-1 0,8-8 0,-1-2-9,-1-1 1,-1 1-1,1-2 1,-2 1-1,-10 3 0,-1-1-365,13-5 0,0-1 345,-7 3 1,3-2-81,-3 0-96,10-5-218,9-4 81,10-3-736,5-1-527,11-3-1238,6-3-1116,13-3 3956,12-4 0,-16 6 0,1-1 0</inkml:trace>
  <inkml:trace contextRef="#ctx0" brushRef="#br0" timeOffset="866">13337 1044 19256,'-52'5'442,"0"0"1,3-1-1,6 2-451,5 10 278,0 1-73,1 2-40,3 3-44,3 1-28,2 2-16,5 0-12,2 1-23,4-1-27,5-2 796,4-1-785,4-1 0,3-4 16,2-1-10,4-3 21,4-2 7,3-1 444,5-2-433,4-4-2560,3-1 2543,4-3 0,5-4 488,2-3-505,4-5 23,1-2-7,-1-4 74,-3-1 28,-3-3 5,-4 0-11,-5-1-22,-4-1 44,3-11-72,-7 9-12,2-5 29,-9 15 5,-2 2 3378,-3 5-3372,-1 2 119,-2 4-198,-2 1-22,-1 2-17,-4 3 5,-2 3-16,-3 4 11,-2 4 0,-1 3 0,-1 2-17,2 2-5,1 0-73,2 11 39,6-9-34,1 7-3414,8-9 3364,2-1-28,6-2-45,3 0-39,4-2-39,4-3-23,3-2-16,4-4-342,20-2 11,4-8 409,1-2-391,-5-6 542,-17-1 3232,-2-3-3103,-1-1 39,-3-2 40,-2-1 16,-3-3 191,4-11-135,-8 6 0,3-8-2684,-10 11 2684,-2 0-24,-1 2 64,-2 1 5,-2 4 246,-2-1-280,-2 7 29,-7 2-118,-10 11-56,-3 4-11,-6 7-1,4 1-16,0 4-17,3 1 6,3 3-493,4 0 470,4 1-287,4 8 276,4-8 11,3 5-11,13-7 17,0-7 0,8 1 11,-3-10 11,1-3 6,0-1 16,-3-4 34,-3-1 163,2-9 2934,-7 1-3013,2-4 1,-7 4 697,-2-1-692,0 0 412,-2 1-418,0 2 6,-1 0 218,2-3-308,-1 6-22,1 0-28,-3 6-29,1 1-10,1 3 22,1 3 6,3 5-6,0 6 5,1 5-3408,-1 4 3403,-2 6 0,-2 2 11,-3 5-2064,-2 2 2036,-2 3-22,-3 2-177,1 1 127,-1 3-40,0 2-5,-2 3-68,-5 2 0,0-16 1,-2 0-653,3-11 1,-1-1 816,-4 8 1,-2-2 1378,-18 8-1252,5-19-57,3-8 159,11-20-170,11-10 1,5-9-6,2-7-17,5-8-17,4-8 829,7-6-885,6-7 5,-7 29 1,1-1-37,2 0 1,1-1-62,2 2 0,2-1-271,0 3 1,3-1-336,5 0 0,3-1 0,1 2-674,6-5 0,0 2-682,10-5 1,-2 2 210,-15 14 1,-2 3 1915,15-4 0,-22 10 0,0 1 0</inkml:trace>
  <inkml:trace contextRef="#ctx0" brushRef="#br0" timeOffset="1198">14488 1165 20668,'-39'34'110,"0"1"0,2-3 0,12-6 1768,24-18-1766,2 0 23,3-1 5,2 0 0,5-2 784,12-1-879,-2-2 375,11-2-347,6-7-34,-9 0 1223,10-7-1228,-16 1 11,-2-2-6,-2-2 6,-2-4-3398,-2-2 3392,-3-1 112,4-23-72,-8 19-6,1-15 22,-8 26-6,-4 2-10,-4 3-23,-5 3 67,-17 3-56,3 4 107,-28 12-51,3 12-84,1 3-16,6 6 27,9 7-1841,11-5 1802,-4 12-22,12 6-362,8-12 340,4 13-29,12-17-44,8-1-113,10-1-133,8-2-1846,8-2 1105,7-3-1306,6-2-5516,-4-6 7965,-7-4 1,-21-7 0,-10-3 0</inkml:trace>
  <inkml:trace contextRef="#ctx0" brushRef="#br0" timeOffset="1731">16415 1094 29489,'12'-50'-90,"-1"0"1,0-1-1,-3 7-964,-8 13 1993,-4-3-1351,-11 14-3158,-3 7 3373,-10 3 1187,-13 9-1847,-9 12 590,-1 2 689,3 10-668,7 12 136,14-5 30,-2 12-80,17 6 2646,5-10-2833,9 11 265,7-16-218,7-1 300,20 14-8,-13-23 0,2-1-336,-1 2 1,1-1 340,0-2 0,-1-2 9,8 8 0,-3 0-29,-3-2 23,-6 0-11,-1 6 413,-10-8-402,-1 5 215,-12-11-215,-3-1 0,-7-1-2571,-18 3 2576,2-6 12,-13 2-237,8-8 220,0-2-17,-1-2-311,2-2 306,2-3-1,3-1 6,3-5-33,2-2-101,4-5-180,4-2 2734,4-5-6772,10-18 4369,8 2 0,-1 7 0,4 13 0</inkml:trace>
  <inkml:trace contextRef="#ctx0" brushRef="#br0" timeOffset="1958">16863 804 22935,'1'-5'2481,"-1"0"-219,0 5-2256,-17 18 5,10 5-1533,-11 20 1516,16 5 1,1 3-35,3 3-32,2 2-52,3 1-83,2 0-84,3-1-196,2-1-241,2-2-374,1-3-2301,-8-20 1,1 1 3402,3 16 0,-2-8 0,-7-21 0</inkml:trace>
  <inkml:trace contextRef="#ctx0" brushRef="#br0" timeOffset="2731">16723 1384 19951,'9'-46'106,"0"0"1,-1 3 0,1 9 434,5 19-586,3 1 1012,5 3-1174,19 0 39,-6 3-722,15 2 677,-14 4-6,1 1 1069,0 0-1114,-2 1-44,-3 0-39,-5 0-34,-4 0 585,-1 0-372,-11 1 288,-1-1-20,-9 1 2039,-1-1-1942,-4-3 122,1 0 78,-4-4 29,1 2 33,0-1 398,-1-1-426,2 2-21,-1-1-30,4 4-55,0 0-73,0 0-185,1 1-134,5 6 73,3 1-6,6 8-17,3 2-22,5 3-6,3 4 0,3 2-28,-1 2 6,0 1-129,5 15 107,-12-12-91,-1 20-337,-17-23 494,-7 6 12,-8-14 17,-4-3 33,-5-3-45,-1-4 113,-13-4-46,10-3 51,-6-4 17,15-5 17,4-3-1,4-6 412,4-1-450,6-14-91,6 5-10,7-8-23,7 9-61,21-10-23,12 1 64,-26 16 1,1 2-715,27-10 644,-18 9-16,-3 4-830,-2 1 818,-3 3-586,0 0 581,-3 2 16,0 0 29,-3 2 33,-2 0 28,1-1 57,-9 2 589,1-1-562,-9 1 835,-1 0-801,-1 0 673,0-1-651,-1 2 23,-1-2 5,0 2 23,0 0 543,-1 2-694,-3 4 5,-1 2-11,-2 7 22,1 8-16,3-3-12,0 9-10,3-5 32,7 11-27,0-8 0,8 8-23,-2-11 1,2-1 16,1-1-22,12 2 39,-6-7-11,7 1 22,-8-10-11,-1-3 0,0-2 5,0-4 46,-2-4-6,0-4 89,2-12-72,-6 3 22,0-9 61,-7-6-61,-2-6 23,0-10 27,-4 6-84,0 15 1,-2 9 5,0 10-67,0 5-40,0 1-66,0 3-589,0 2 331,1 4-84,4 0-304,4 5-508,4 1-1166,5 2 2437,6 2 0,-12-6 0,1-1 0</inkml:trace>
  <inkml:trace contextRef="#ctx0" brushRef="#br0" timeOffset="3192">18729 1177 21343,'1'-4'3608,"0"1"-1261,-1 3-2224,-89-16-5750,51 17 5638,-15-7 0,-1 4 6,11 29 1381,4 9-1398,4 2 601,10 5-657,15-11 0,4 1-112,6 15 84,7-13 3255,8 10-3412,21-9-61,19-5-68,-26-17 1,3-2 251,4-2 1,0-3-2410,24-3 2426,-29-2 1,3-2-35,26-6 0,1-2 135,-23 2 0,-1-1 19,21-6 1,-3-3 37,-5-10-1,-5-5-326,-5-7 320,-5-4 18,-4-7-1357,-4-6 1319,-14 26 1,-1-3 50,4-18 1,0-2-18,-5 12 0,0-1 17,3-13 1,-1-1 102,-2 2 1,-2 3-866,-3 14 1,0 0 792,1-8 0,-2 2 358,-2-18-239,-4 21-46,-2-2 298,-2 20-399,-1 9-51,0 2 997,0 10-1013,-3 12-34,-3 4 11,-3 13 664,1 3-658,-1 6-257,0 7 251,4-6 1,0 2-232,4-9 1,0 1 222,-3 13 0,2 0-17,3-13 0,1 1-64,1 12 0,0 1 844,1-12 0,1 0-864,1 8 0,2-1-249,4 13-218,4-5-530,1-17 0,0-1-1935,7 14-5042,5 5 8089,-9-26 0,-7-13 0,-3-5 0</inkml:trace>
  <inkml:trace contextRef="#ctx0" brushRef="#br0" timeOffset="3657">19117 1314 25357,'48'-33'-47,"0"1"0,6 2 1,-3 9 1,-6 20-585,15 0 563,-19-1 378,-3-1-367,-1-1 215,-1-2-176,-3 0-570,-3-2 587,-2-2 425,-3-1-414,-3-3 129,8-10-34,-14 10 40,4-7 196,-16 13-202,-3 4 717,-1 1-767,-3 2-29,-2 1-10,-4 1-23,-1 3 16,-6 8-32,4 2 16,-3 6 0,8 6-12,3 5 12,5 2-22,7-2 11,4-8 0,5-1-23,2 0 23,4-2-6,1-2 11,2-2 51,10-1-22,-8-7 5,7-1 5,-13-6 12,-1-4-11,-1-2 10,-1-4-3408,-3-3 3392,-2-2 62,-1-13-6,-5-4-22,-2-8-34,-6 8-6,-2 6-5,-3 10-12,0 4 7,-1-2-46,2 7-22,0-1 3370,3 5-4003,0 1 370,6 1-96,2 1-173,6 2-247,3 3-470,3 0-4367,4 0 738,1 0-4106,-1-1 9012,-3-1 0,-9-2 0,-6-1 0</inkml:trace>
  <inkml:trace contextRef="#ctx0" brushRef="#br0" timeOffset="3974">20321 1137 19400,'-2'-8'4341,"0"1"-3243,2 7 1607,0 0-2733,-5-17 28,12 16-11,10-4-12,6 20 12,12 8-45,0 9-599,-7-5 627,7 10-112,-2 4 39,-10-10-22,5 11 5,-16-16-3294,-8 9 3317,-10-11-2113,-9 4 2152,-9-12 33,-18-3 147,-10-6-35,11-4 23,5-10 17,27-5 307,6-3-313,1-4 11,14-13 1,4-2-96,4-6 920,1 2 0,4 1-968,-1 11 1,3 3-14,2-1 0,3 2-4,-1-1 1,1 2-17,0 4 0,-1 3-126,13 0-157,-2 5-296,-1 4 2475,-2 3-1854,15 10 0,-30-6 0,9 6 0</inkml:trace>
  <inkml:trace contextRef="#ctx0" brushRef="#br0" timeOffset="4925">20987 1146 31479,'-32'39'-1670,"15"-7"891,45-20 570,6-1 141,5-2-288,23 2 105,-13-5 130,-17-3 0,0 0-3489,27-2 3400,-17-5 482,17-9-443,-31 0 699,2-8-522,-16 4-9,-4-6 42,-2-1 140,-5-4-151,-1-2 0,-5-1-17,-4 1 6,-5 0 5,-20-3-5,2 12-12,-1 9 1,-3 2 11,-11 5-216,-17 8 210,19 4-6,2 8-5,5 3 0,4 4 663,6 3-663,7 1-11,5 1 5,7 0-16,3-1-12,8 2-33,6-1 839,9 2-985,8 0-195,10 0-2159,-4-7 1,3-2 796,-7-3 1,2 0 1769,16 7 0,-3-1 0,-7-5 0,-1-1 0</inkml:trace>
  <inkml:trace contextRef="#ctx0" brushRef="#br0" timeOffset="5523">10319 2351 16921,'42'1'65,"1"1"0,-1 0 0,0 0 0,0-1 0,2 1-1670,9-2 0,2 0 0,-1 0 1625,-7 0 1,-1 0 0,3 0-3,-1 0 0,5 0 0,-1 0 1,-1 0-129,5-1 0,-1 0 1,1-1 151,4 1 1,2-1 0,0 0-7,-13 0 1,1 0-1,0 0 1,0-1 12,4 1 0,0-1 0,0 1 1,1-1-142,2 0 1,1-1-1,0 1 1,1-1 159,2 1 1,1 0-1,1-1 1,0 0-213,-11 1 0,1 0 0,-1 0 0,2 0 1,-1-1 211,3 1 0,-1 0 1,1-1-1,1 1 0,-1-1 9,3 1 0,0-1 1,0 1-1,0-1 1,0 1-1,3-1 0,-1 1 0,1-1 1,1 0-1,-1 1-52,-9 0 0,1 0 1,0 0-1,0 0 1,0 0-1,0 0 47,1 0 1,1 1 0,0-1 0,0 0 0,0 1 0,0-1-1,0 0 1,0 1 0,0-1 0,1 0 0,2 1 0,2-1 30,-7 1 1,2 0 0,2 0 0,1 0 0,1-1 0,-1 1 0,0 0 0,-1 0 0,-3 0-43,5 0 1,-3 0 0,0 1-1,-2-1 1,2 0 0,0 0 0,4 0-16,-5 0 0,3 1 0,1-1 0,1 0 0,1 0 0,-1 1 0,-1-1 0,-2 0 0,-3 1 14,11-1 1,-2 1 0,-3 0-1,0-1 1,-1 1 0,2 0-8,0 0 0,-1 0 0,0 0 1,1-1-1,2 1 0,2 0 4,-9 1 1,2-1 0,2 0 0,1 0 0,0 1 0,1-1 0,-1 0 0,-2 1 0,-3-1-34,5 0 1,-2 1 0,-2-1 0,-1 0 0,1 1 0,2-1 0,1 1-7,-4-1 1,1 1 0,2-1 0,0 1-1,1-1 1,0 1 0,1 0 0,-2-1-1,0 1 11,-1-1 0,1 1 0,0 0 1,0-1-1,-1 1 0,0 0 1,-1-1-1,-2 1 0,0 0-10,3-1 0,-2 1 1,-1 0-1,-1 0 0,1-1 1,1 1-1,2 0-10,-4 0 1,1 0 0,2-1 0,1 1 0,0 0 0,-1 0 0,-1-1 0,-2 1 0,-2 0 1,6 0 0,-3 0 1,-2 0-1,0 0 0,2 0 1,2 0-5,-4-1 1,3 1 0,2 0-1,0 0 1,0 0 0,0 0 0,-3 0-1,-1 1-4,3-1 1,-3 0 0,-1 0 0,0 0 0,2 0 0,4 1-1,-5-1 1,3 0 0,3 1 0,1-1-1,1 1 1,-2-1 0,-1 1 0,-4-1-1,-4 1 0,9-1 1,-5 1-1,-3 0 1,0 0-1,3-1-3,-1 1 0,3 0 0,0 0 0,0 0 0,-2 0 0,-5 0-7,1 0 0,-4 0 0,-1-1 0,-1 1-8,11 0 0,-1 0 0,0 0 82,6 0 1,0 0-1,-5 0-462,1 1 0,-4-1-972,5-1 1,-9 1 1366,-16-1 0,-21 0 0,-8 0 0</inkml:trace>
  <inkml:trace contextRef="#ctx0" brushRef="#br0" timeOffset="661109">1085 4209 19029,'-53'11'32,"0"0"0,6-1 0,5 0 1342,0 1-1397,23-3 560,22-4-481,23-6-20,10-3 1,8-1-951,10-3 1,8 0-1,-2 0 918,-9 1 0,-2 1 0,3 0-204,-2 0 1,3 0 0,1 0 0,-1 0 197,9 1 0,-1 0 0,-3 1 0,-10 0 0,-2 1 1,2 0-612,13-2 1,3 1 0,-4 0 581,5 0 1,-3 0-18,-1 0 1,1 0-492,-4 1 1,1-2 443,-4 1 0,-1-1-12,-3 0 1,-1-1-15,-5 0 1,0 0 16,-5 0 1,-1-2-209,5-3 0,-2-1 301,11-9 548,-22-1 0,-7-2-481,-16-2 22,-12-16 34,-19 19 28,-9-1 45,-4-1 33,-4 0 63,1 2 458,-12-7-319,19 10 1370,-9-3-1583,26 15-73,2 2 2038,9 6-2167,2 0 3167,2 3-3133,2 17 455,1-3-483,4 17-6,3-6-5,3 4-5,4 1-1,2 4 172,4 1-199,2 2-12,3 1-1603,1 2 1446,-1 1-223,-3 0-438,-7 3-2363,-13-12 0,-4 2 2507,-9 24 1,1-8-1,-5-23 1</inkml:trace>
  <inkml:trace contextRef="#ctx0" brushRef="#br0" timeOffset="663611">5054 3949 21912,'-7'-39'375,"0"-1"0,1 2 0,1 13-279,5 23-4,-1 1-131,1 8 178,-1 2-77,2 10-17,0 3-29,2 5 24,1 5 10,0 5-16,0 2 27,-1 4-1193,0 1 1160,-2 1-6,0 0-5,-1-2 5,-1-2 28,-3-4-11,-2-3 11,-1-5 34,-1-6 40,0-4 77,2-7 79,0-3 1219,2-5-1263,0-2 66,0-7-223,0-4-23,-1-8-6,-1-6-16,2-8 38,1-25-1746,2 21 1,2-2 1681,-1-1 1,2 1 2,-1-3 0,2 3-721,3-19 755,1 2 22,2 4-6,0 5-2002,0 6 1997,2 5-39,-1 5 22,1 5-17,1 4 2009,1 3-2031,10-1 756,-1 8-751,7 1 23,-4 7-28,16 13 1641,-9 0-1630,11 12-5,-13 0-518,-1 5 518,-1 2-6,-3 4 0,-1 1-6,-4 2-2638,-3 2 2622,-4-1 22,-3-1 0,-4-1-6,-3 8 6,-4-13 1101,-2 3-1090,-1-18 23,0-4 475,0-5-391,2-3 3386,0-4-3409,0-6-56,0-5-11,0-8 6,0-7-1,2-6 1,0-6-305,4-4 293,1-4-611,4-1 611,3 1-5,1 3 6,1 4 16,1 3-6,-1 5 7,1 4 4,-3 5-218,0 4 197,0 5-18,-2 3 1,1 5 269,1 2-269,3 5 603,1 4-603,4 5-17,1 5-454,3 3 454,1 4 0,1 2-12,1 4-10,0 2-35,1 1-55,-1 3-67,1 0-533,-4-2 0,1 2-262,4 7-230,-6-9 0,-1-1-1877,-3-4 3092,-1 2 0,-10-16 0,0-1 0</inkml:trace>
  <inkml:trace contextRef="#ctx0" brushRef="#br0" timeOffset="664798">6202 3935 18537,'0'-4'3653,"0"1"-769,0 3-2862,-30-15 1,27 15-1,-18-11 0,36 20 1,5-1-6,18 2-12,-7-4-5,12 0 0,-14-5 0,-2 0 23,6-7-7,-11 1 12,3-5 0,-13 1-5,-1-1-1,-3-2 6,-1-2-5,-2-1 11,-2-1 5,-1 0 0,-2-1 56,0-5-39,-2 6 12,-2-3-7,-2 8 90,-6 1-67,-1 3 23,-7 2-18,2 4-5,-4 3-28,-2 3 28,-15 10-56,-4 18-28,8-5-416,7 11 416,23-14-12,2 2 1,6 1-6,4 1-16,5-1-18,5-1-10,5-1-2688,4-2 2587,4 0-79,3-2-800,3-1 581,3-2-123,3-2-105,3-3-108,4-2-95,2-5-44,2-2-79,-14-5 1,-1-1 55,21-3 566,-22 0 0,-1-2-140,11-8 319,-5-2 213,-3-3 157,-5-2 117,-4-3 96,-4 0 558,3-13-356,-10 9 86,0-8-9,-10 13 23,-4 2 2342,-2 3-2438,-2 2 883,-1 2-1034,-3 2-72,-1 1-78,-3 2 16,-1 1-101,-1 1 329,0 1-374,0 2-22,-1 0 62,-1 0-118,3 2-5,1 0-6,4 1-17,1 1 51,0 0-51,1 0 11,0 0-44,-1 0 50,1 0-45,-2 1 6,0-1 5,-2 2-10,1-1 4,-2 0-4,2 1-12,-1-1 11,0 0-6,1 1 1,0-1-12,0 0 12,0 0 22,-3 0-6,0 1-5,-2 0-6,-1 0 6,1 0 11,-3 1-5,-1 0 0,-1 2-1,-1 0-16,-1 1 16,-1 1 51,-7 6-51,6-3 12,-5 5-6,9-3 0,1 1-6,1 2 12,2 2-6,0 2-11,3 2 16,0 0-27,3 1-1,0 0-3385,2 1 3391,2-1 11,10 16-5,9-10 11,18 7-17,-2-21 12,6-8 5,-9-9-6,1-3 0,0-8 6,0-4-526,13-18 593,-13 6-1021,7-13 1021,-18 9-17,-5-3 2502,-5-3-2530,-3-3-17,-6 9 1,0-3-1049,-2-3 1,0 0 1042,0-1 0,-1 0 6,-1 2 0,-1 2 50,-2-12 11,-2 4 29,-2-9-40,2 17 571,1-4-560,3 21-16,1 5 21,1 5 9,0 4-64,0 3 2262,0 11-2285,1 3-11,0 11-22,1 6 22,-1 6-3,0-3 1,0 2-440,0 19 434,-1-16 0,1 1-14,1 17 29,1-17 1,1 2-56,3 1 1,0 0 2,1 0 1,1-2-18,2-2 1,2-3-129,10 10-57,4-5-380,18 7-72,8-12 374,1-4 39,-2-16 68,-17-14 61,1-5 28,12-17 152,0-9 53,-21 9 0,-1-2-346,10-16 623,-8-11 95,-14 12 107,-3-7-258,-6 17 1558,-4 4-1463,-3 14 556,-2 3-948,0 5-22,1 3-6,1 4 6,-1 2 34,0 6 489,-2 4-517,0 4-1,1 3-11,0 2 6,2 3-413,1 1 396,0 2-45,2-1-28,3 1-61,1-2-107,5 0-134,2-1-180,3-2-262,3-1-3680,2-3 2250,2-2-7106,-3-4 9161,-2-4 1,-9-6-1,-3-2 1</inkml:trace>
  <inkml:trace contextRef="#ctx0" brushRef="#br0" timeOffset="664971">8180 3588 23539,'-41'-38'250,"0"0"0,4 2 1,10 12-352,24 23-22,2 4 0,1 2-101,0 6-152,1 4-206,4 5-1843,10 15-992,1-4 3293,9 14 1,-14-27 0,1 0 0</inkml:trace>
  <inkml:trace contextRef="#ctx0" brushRef="#br0" timeOffset="665362">8836 3847 20789,'0'-4'2986,"0"1"-1160,0 3-1703,-70-26-28,33 25-871,-9-9 0,-2 3 827,3 22-23,0 3-6,2 4-11,3 1-11,5 3-11,6 1-6,6 1 12,7 0-250,7-1 243,5-1-144,10 6 134,2-9-2740,10 3 2734,3-14 5,3-3 573,4-4-556,3-4 23,4-5-28,1-3 39,1-8 0,-1-2 5,-3-5 23,-2-1 56,-4-3-45,-3-2 22,-3-2 29,-4 1 50,-2 0 50,-4 2 116,-2 3 203,-3-6-290,-2 11 3062,-3-2-3119,-2 12 264,-1 3-291,-4 2 454,1 3-594,-3 3-12,2 3-5,-2 6-1,-1 4-10,-2 16-18,2-5 1,1 14-23,5-7-196,2 18-2148,3 8 1761,3 0-357,5-2-1670,2-18-2633,4 0 5288,5 2 0,-9-19 0,1-3 0</inkml:trace>
  <inkml:trace contextRef="#ctx0" brushRef="#br0" timeOffset="666172">10721 3786 20935,'-2'-46'571,"0"1"0,1 4 1,-7 8 390,-32 11-765,5 12-12,-20 5-478,11 12 411,-2 8-29,1 6-21,1 7-999,4 6 970,2 3-11,5 7-309,13-8 0,2 1 289,6-7 1,1 1-4,-3 9 1,2 2-12,6 14 1,4-2-1,2-20 1,1 0-9,2 19 0,3-3-14,13-5-358,6-5 358,7-4 0,-3-16 0,2-3-11,20 5-505,-16-10 1,1-3 515,18-5 25,-17-7 0,1-5-472,-3-4 0,0-4 486,0 1 0,-2-4-3,-6-3 1,-3-3-910,4-15 923,-4-8-212,-5-6 195,-4-7-5,-10 28 0,0-2-8,-2-2 0,0 0 122,-2-3 0,0 0-112,0-1 1,-1-1 0,0 1 0,-2 0 25,1 2 0,-1 0-23,-2 4 1,0 0 28,-5-26 5,-4 12-17,-4 11 23,-5 11 1408,-5 12-1420,-8 7-16,-6 10 1668,-8 8-1651,-3 8-6,-3 8-379,1 5 362,5 5-5,4 4 5,6 2-5,5 2-12,5 0 429,4 1-434,5 1-423,3 1 400,2 1-10,3 0-18,3 0-39,4-1-11,2-3-11,2-3-28,6-5 11,2-4 5,5-5 585,1-6-584,-1-5 1621,-2-6-1521,-2-4 1216,-3-4-1058,2-11-85,-1-1 6,2-12 11,1 0 22,0-4 258,16-21 0,2-2-296,-6 13-18,7-11 0,0 10-16,-17 32 5,3 2-11,-3 8 6,3 3 16,2 8-11,4 5 12,3 5-23,2 4-11,0 4 105,1 4-105,0 0 11,2 1-23,-1 0-44,-4-12 0,0 0-73,15 14 28,-12-15 0,1-2-241,15 8-191,3-3-262,0-3-381,1-5-1843,-2-6-1506,-1-5 4536,2-5 0,-21-3 0,-2-1 0</inkml:trace>
  <inkml:trace contextRef="#ctx0" brushRef="#br0" timeOffset="667053">11246 3970 20663,'20'-43'997,"1"-1"0,-1 2 0,-7 13-172,-13 25-808,0 2 250,-2 11-217,-2 1 57,-6 22 63,1-5-92,-7 32-44,6-19-23,-1 16 22,5-1-759,5-13 715,5 11 17,7-21 5,6-3 0,7-5 11,5-5-276,4-4 349,21-5 101,1-12-888,1-5 821,-11-11-6,-17-4-2668,-4-4 2662,-3-4-5,-3-2 627,-4-3-611,0-18-83,-8 11-28,0-11 17,-6 15-248,-3 3 236,0 2 17,-3 5-16,0 3-7,0 5 283,0 5-276,2 4 2905,-1 4-3068,2 3-11,1 2-50,1 4 625,1 2-754,-1 4-224,1 5-826,5 12-312,0-4-2039,7 9 3731,1-6 0,-5-12 0,0 1 0</inkml:trace>
  <inkml:trace contextRef="#ctx0" brushRef="#br0" timeOffset="667554">12044 3892 21349,'14'-35'0,"-2"8"1604,20 73-1615,-10-13 0,5 15 280,-9-11-342,-1 4-28,-4 0-33,-3 1-7,-3-2 29,-5 0 39,-1-5 603,-5-4-508,-9 1 12,0-12 1281,-9-1-1237,6-14 221,-1-3-180,1-6 502,1-3-380,-1-14-45,5-9-73,8-24-106,7 15-424,10-7 401,4 24-5,2 2-6,4 2-5,3 2-17,14-3 11,-7 5-12,8-2-27,1 3 39,-10 4 6,9-3-29,0 3 29,-11 1 22,10-3 0,-15 3 22,-3-1 408,-3 0-346,1-6-23,-9 3 18,-1-2 5,-8 6 162,-2-3-72,-2 3 22,-2-2 28,0 4-17,-2 2-22,0 0-12,0 0 46,1 2-169,-1 1-22,2 0-22,0 7-1,1 2-10,-1 7-1,2 2-11,0 4-33,4 16 5,1-6-537,3 11 414,2-10-89,1 0-740,7 14 179,-2-11-347,4 9-840,-4-17-3008,0-2-4818,-2-5 9213,-2-5 0,-5-8 0,-4-3 0</inkml:trace>
  <inkml:trace contextRef="#ctx0" brushRef="#br0" timeOffset="667737">12718 3576 22957,'37'44'-2118,"-10"-14"1,8 18 0,-21-29 0</inkml:trace>
  <inkml:trace contextRef="#ctx0" brushRef="#br0" timeOffset="668332">13151 3938 22957,'0'-4'2756,"0"1"-1087,0 3-1641,-42 10-17,35-1 6,-30 9-17,48-2 22,11 2 0,6-3-16,1-1 11,-1-7 0,-10-6-1,0-2 12,-1-3 6,-2-4-23,0-4 17,-2-3-5,-2-2-7,-2-4 7,-2-2-1,-2 0 1,-3-2-18,-1 2 51,-4-9-28,-2 10 0,-6-5-5,-1 13-1,-5 3 0,-2 2-5,-3 3 0,-3 3 0,-2 2-12,-1 3-3380,-10 8 3375,12 1 6,-3 6-98,15 1 92,5 1 6,3 3-6,2 2 0,2 2 11,2 2-17,3 1 12,2 0 0,3-1-29,5 0 34,2-3-16,6 0-6,3-2-234,7-1 223,3-4-15,-4-6 1,1-2-14,18 3 30,-15-6 1,1-1-638,14-4 629,-1-3 28,-15-4 0,-1-1 0,14-7 11,10-10 23,-25 1-23,-4-4 0,-3-4 6,-5-6-17,-3-3 34,-3-3-1,-5-1 23,-2 0-1467,-3-11 1495,-4 15-146,-2-8 158,-4 21 21,-1 3 18,-2 3 375,0 4-510,0 2 2304,2 3-2304,1 4 2587,2 1-2587,3 4 698,1 1-698,3 6 0,2 2 0,5 6 0,4 5 0,3 3 0,5 5-676,3 4 676,1 5 0,3 2 0,0 3 0,2 2-197,-12-16 1,1 2 196,7 12 0,3 5 0,-5-5-1302,4 14 1084,-7-12 0,-4-2-533,-10-2-1067,-4-2-3705,-8-3 4899,-8-1 0,4-16 0,-1-2 0</inkml:trace>
  <inkml:trace contextRef="#ctx0" brushRef="#br0" timeOffset="668886">4735 5233 14663,'51'-3'14,"0"0"1,1 0 0,-2 0 0,0 0 0,-2 0-101,5 1 0,0 1 97,6-1 0,2-1-74,-16 1 1,0 0-1,1 0 72,3 0 1,1 0-1,1-1-4,3 0 1,1 0 0,1 0 83,3-1 1,0 0 0,2 0-83,-14 1 0,1 0 0,1 0 0,0 0-35,2-1 0,1 1 0,0-1 0,1 0 61,2 0 1,1 0 0,0 0-1,0 0-4,3 0 0,1 0 0,0-1 1,0 1 29,-10 0 0,1 1 1,0-1-1,0 0 0,1 0 10,1 0 1,1 0-1,-1 0 1,1 0 0,1 0 3,1 0 1,0 0 0,1 0 0,0 0 0,0 0-64,2 0 0,-1 0 1,2 0-1,-1 0 1,0 0 61,2 0 1,0 0 0,1 0 0,-1 0 0,1 1-4,1-1 1,0 0 0,0 0 0,1 0 0,-1 0-12,-9 1 1,0 0 0,0 0 0,0 0 0,0 0 0,0 0-6,1 0 0,0 0 1,0 0-1,0 0 0,1 0 1,-1 1-7,1-1 1,0 0-1,-1 0 1,1 0 0,0 1-1,0-1-3,1 0 1,-1 0 0,0 0 0,1 0 0,-1 1 0,1-1-6,-1 0 0,1 0 0,0 0 1,-1 1-1,1-1 0,0 0 0,0 0 0,0 0 0,0 1 1,-1-1-1,1 0 0,0 0-2,0 0 0,-1 0 1,1 0-1,0 0 1,-1-1-1,1 1-2,0 0 1,-1 0-1,1 0 1,0 0 0,-1 0-1,1 0-4,-1-1 1,0 1 0,0 0 0,0-1 0,0 1 0,0-1-5,0 1 0,-1-1 0,1 1 0,-1-1 0,0 1 0,0 0-2,0-1 0,0 1 0,-1-1 1,1 0-1,-1 1 0,0-1-8,-1 1 1,-1-1 0,0 1 0,1-1 0,1 0 0,2 0 5,4 0 0,3 0 0,2-1 0,1 1 1,-1-1-1,-2 0 0,-2 1-14,-4 0 0,-3 0 1,-1 0-1,0 0 1,2 0-1,4 0-2,-5 0 1,4-1-1,3 1 1,1-1-1,1 1 1,-2-1-1,-1 1 1,-3 0-1,-5 0-5,11-1 0,-6 1 1,-2 0-1,0 0 0,3-1-1,-1 1 0,4-1 0,0 1 0,-1-1 0,-1 1 0,-5 0-6,3-1 1,-4 1 0,-2 0 0,0 1-4,12-2 1,0 0 0,-2 0-29,-5 1 1,-2 0-1,-1 0-65,-6 1 1,-1-1-1,-2 1-263,12-1 0,-3 1-437,-10 1 1,-2 0 800,-7 1 0,-4 0 0,1 0 0,-10 1 0</inkml:trace>
  <inkml:trace contextRef="#ctx0" brushRef="#br0" timeOffset="694718">8536 5854 18240,'2'-55'1527,"0"0"1,0-1 0,2 5 68,3-6-1132,-2 15-144,-2 12-129,-3 24-152,0 5-185,0 0 95,0 8 51,0 4 112,4 30-61,1 0-1719,-1-9 0,1 3 1690,0-5 1,1 3 13,4 25 1,2 2-21,-3-9 1,0 0-8,-1-3 1,1 3-1,-1-1-1121,2 11 1,-1-1 1127,-3-16 1,0 0 0,0 1-309,1 1 0,-1 1 0,1 4 315,-1 4 1,1 5 0,0 1 0,-1-3-372,1 5 0,-1-1 0,1 2 353,-2-14 1,0 3-1,0 0 1,0 0 0,-1-3-5,0-1 0,0-1 1,-1-2-1,1 2-3,-1 1 1,0 0 0,0 0 0,0 0-6,0 2 0,0 0 0,-1 0 0,1 0-2,-1 1 1,0-1 0,0 1-1,0 0-98,0 1 1,0 0-1,1 0 1,-1 0 103,-1 0 0,1 0 0,0 0 1,0 0-25,0 1 1,0-1-1,0 1 1,0-1 28,1 1 1,-1 0 0,0-1 0,1 1 16,-1-1 0,1 1 0,0-1 0,-1 1-16,1-1 0,0 1 0,1-1 0,-1 0 1,0 0 0,1-1 0,0 1 0,0-1-6,0 1 1,0-1 0,1-1 0,-1 1-12,1-1 0,0-1 1,0 1-1,1 3-87,0 1 0,1 4 1,1 0-1,-1 0 0,1-3-122,-1 0 1,0-2 0,1 0 0,-1 2-179,1-2 0,0 3 1,1 0-1,0 0 0,-1-4 417,1 3 0,1-2 1,-1-3-1,-1-5 0,1 10 1,0-4-1,0-2 1,1 0-1</inkml:trace>
  <inkml:trace contextRef="#ctx0" brushRef="#br0" timeOffset="695208">8601 6355 20483,'46'4'21,"0"0"1,0 0 0,-1 0 0,0 0 0,-4-2 36,3-1 0,-1-1-673,6-1 1,3-1 697,5 0 1,3 0-370,-17-1 1,2 0-1,0 0 358,5-1 0,0 0 1,2-1-101,3 0 1,1 0 0,1-1 92,4 0 1,1 0 0,1-1-247,-13 2 1,0-1-1,0 0 1,1 0 166,2-1 0,0 1 0,1-1 0,1 0-86,1 0 0,0 0 0,1 0 1,0-1 68,1 0 1,0 0-1,0-1 1,1 1-7,-1 0 1,-1-1 0,2 1 0,7-2 1,-16 3 1,5-1-1,3-1 1,2 0-1,1 1 1,-2-1-1,-2 1 1,-4 0-62,8-1 0,-4 1 0,-2 1 0,2-1 0,4-1 4,-8 2 0,3-1 1,3 0-1,0 0 1,1-1-1,-3 2 1,-3-1-1,-4 2-248,13-2 0,-5 2 0,-3 0 0,1-1-737,2 1 1,0 0 0,0 0 0,-1 1-1121,-5-1 0,0 1 0,-1 0 0,-1 1 2195,11-2 1,-1 1 0,-7 0-1,-5 1 1,-6 0 0,9 0-1</inkml:trace>
  <inkml:trace contextRef="#ctx0" brushRef="#br0" timeOffset="813081">18710 4243 23039,'4'-51'771,"1"0"0,-1 5 0,-1 9 627,-2 19-1359,-1 10-22,0 2-12,0 19-3726,0 13 3737,0 5-4,0 10 787,3 7-799,1-9 292,4 12-298,2-17 12,3 1-6,3-2-691,2 0 691,2-2 0,1-3-6,1-1-5,1-4 5,-1-1 6,0-4 2970,9 2-2964,-9-6-6,7-1 199,-12-8-148,3-3-12,-6-3 84,6-9-56,-12-2 6,2-7-6,-5 1 6,-1-2 1120,0-13-1081,-3-2-56,2-1-6,-3 5 29,1 5-61,0 6-18,1-3 0,0 6 0,0 1 0,2-1 0,0 0 0,1 0 0,1 0 0,5-7 0,-2 9 0,4-4 0,-5 10 0,0 1 0,-1 1 0,-2 4 0,0 0 0,-4 2 0,0 1 0,1 1 0,3 5 0,0 1 0,3 5 0,6 16 0,-5-6 0,6 15 0,-8-11 0,3 16 0,-2-10-490,1 13 490,-4-15 0,1 0 0,3 7 0,-3-11 0,3 3 0,-3-14 0,-1-3 0,-1-3 0,0-3 0,-2-2 0,1-2 490,-1-1-490,1-2 0,-1-2 0,3-3 0,-1-1 0,2-2 0,0-4 0,-2 3 0,1-3 0,-3 3 0,-1 3 0,-1-1 0,-1 1-209,1 3-502,-2-1-543,1 2-7064,0-2-1333,1 1 9651,1 0 0,0 2 0,-1 1 0</inkml:trace>
  <inkml:trace contextRef="#ctx0" brushRef="#br0" timeOffset="814097">19481 4401 16398,'3'-7'4245,"0"2"-3175,-3 5-268,0 0-89,33-70 133,-16 35-1271,3-7 0,0 2 789,-5 13-805,-6 12 755,0 0-23,-1 2 213,1-2-286,-4 5 214,1 1-269,-4 5 1211,0 2-1279,-2 1 900,0 5-945,0 3 6,0 7 0,0 3-17,0 5 1,-3 4-18,-2 4-22,-8 17-941,-1-9 896,-7 12-78,2-15-152,-3 0-285,-1-1-565,-2-1-2001,0-2 2354,-2 1 1,13-15 0,1-2 0</inkml:trace>
  <inkml:trace contextRef="#ctx0" brushRef="#br0" timeOffset="815161">17928 4162 16208,'0'-5'6323,"0"2"-3567,0 3-2481,0-19-186,0 44-5,-1-24 6,1 45-34,0-16 17,2 17-34,0-8-28,4 11 0,6 1-251,8-1 274,6 6-18,-1-15 35,-8-18 117,-5-11 45,-9-9 44,0-3 135,3-13-252,0-1-378,5-13 373,1-2-18,2-4-5,2-5-17,0-3-5,1-2-6,2-1-22,0 0-6,1 1 16,6-11-44,-7 17-16,2-6 230,-7 17-281,-6 10 0,1 2-45,-7 11-84,1 1-124,0 2 47,1 5-3530,7 10 2927,0 5 0,-1-4 0,-3-3 0</inkml:trace>
  <inkml:trace contextRef="#ctx0" brushRef="#br0" timeOffset="815924">20977 4183 18913,'0'-8'2526,"0"1"-1950,0 7 192,0 0-521,-6-64 285,5 39-443,-3-10 1,2 2 117,4 22-5,-1 7 5,2 0-17,-1 1-10,1 0-1,-1 1-6,0 0 18,0 0 151,0 0-219,0 1 79,0-3-107,0 1-17,1-1-10,0-1-12,0 0 0,0-1-6,0 1 0,1-2 90,4-4-28,-2 2 6,3-3 16,-2 4 6,0-1 0,-1 2 157,1-1-174,-2 4 23,-2 0-101,-1 3-6,-2 5 34,-3 3 11,-2 9 5,-6 7 1,-3 11-2907,-5 8 2868,-5 11-29,11-23 1,-1 1-12,-1 3 0,-2 3 0,0 2 0,-2 4 1,0-2-1228,-3 9 0,-1 2 1214,2-7 0,0 3 1,0-2 12,-3 7 0,0-3-355,0 3 0,0 1 276,-1 0 1,0 0-670,0 1 1,1 0 327,0-1 0,1 1-457,1-2 1,1 0 865,1 5 0,1-4 0,-2 4 0,5-4 0</inkml:trace>
  <inkml:trace contextRef="#ctx0" brushRef="#br0" timeOffset="816394">22732 4205 25767,'-50'28'0,"1"0"0,10-4 0,1 3 0,3 1-112,-4 12 0,4 1-2338,-2 1 0,1 0 2136,3 0 1,2-1-239,11-12 0,1 0-72,1 1 1,0-1-8944,-12 24 9567,6-8 0,12-22 0,5-9 0</inkml:trace>
  <inkml:trace contextRef="#ctx0" brushRef="#br0" timeOffset="816727">22048 4179 25590,'-33'10'-6,"1"-1"0,-20 12 23,53 3-11,5-1-1,5-1 7,6-2-2077,4-2 2060,3-2 489,12-1-422,-8-7-273,6 0 323,-13-8 22,-4-4 23,-2-3-17,-3-5 0,-4-4-17,-2-2 1498,-2-2-1358,-5-21-123,-7 6-23,-4-11 311,-4 19-422,4 11-45,-2 8-23,7 6-279,-6 10-46,4 1-1713,-4 20-1261,8-6-6470,0 8 9065,5-12 1,0-8 0,0-5 0</inkml:trace>
  <inkml:trace contextRef="#ctx0" brushRef="#br0" timeOffset="817037">23133 4582 26071,'-38'25'9,"-1"0"1,4-6-1,10 0-9,24 7 23,14-2-18,0-7 12,10 3 5,-5-8 18,0-3 44,-1-2 50,-1-3 84,-3-1 34,-1-3 308,0-5-341,-5-2-1,1-6 163,-6-9-219,0 3 75,-7-23-237,-2 15 0,-4-9 0,0 18-556,1 8-1057,1 5 1613,-3 7 0,7-1 0,-2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F04F-2EAC-B6F8-2213-BF67C8206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CDFC5-CBD5-72BC-0199-57C2B0ACA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2804A-B88B-FE4C-7C2F-F09BF384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C5EF-480A-5BA0-81D8-27CC38D0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2806A-0D6D-63DB-014F-BF17EEC7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58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01FE-5126-13A3-F8EC-53E92B31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72F3E-862F-5AF5-06DD-3EB5F86FC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ABBB5-CC69-63FC-A5DC-34206E3D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49DD0-1B58-AE5E-EFBB-2188264B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0E22-5969-0FBF-2C6B-2F9C35BE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A6ED8-CE56-7B56-433A-94706EFCC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DF422-18CA-D3F9-215A-F59DE077C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004D6-639A-7287-25FC-66AAF659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3499A-7E67-CAE7-DC55-4B0BFC3E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9E833-5D40-FE47-9096-D7A0CEA6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D78B-780D-3D3C-F3FB-F4EFB3A5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95C6-FCC4-174C-EDFF-4D219186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234EA-411D-5E23-7F09-9BB84BBE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94424-7A97-8A3B-5C34-D24839E8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93D0D-E85B-384D-AA1A-633B5EDD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027A-8792-95F1-076F-07BF67B0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30A78-694D-B025-1715-617D57AB9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01C2C-B0F3-44A1-0647-86B694B0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17305-D326-70B6-97B5-83B9EDCE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524D-91CD-6A1C-F892-979AD8F0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5E70-E1CD-FE3F-63C1-3D0F7E7A6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7B391-3E10-9950-5069-CA565E494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5E78A-B96C-A262-B331-8C0FBF4B3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5C477-30F0-7307-04CA-E669D1A0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6E096-5D03-F06F-61DB-E041A3F9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53858-F12E-61EB-482E-ED22D004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7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B93D-68DF-4E26-EBC1-88EC09F9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C9BDF-6817-BDC8-6A8E-5302B1406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A3082-BB86-FDEB-75F9-9AC1E147A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7E98A-559B-71A0-BA8B-57D5CE6A7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2DCD1-F294-96B9-7DDA-BFC43DC13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9E7907-BE8A-A3D2-10AA-C7BF3416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28CCA-CBA2-021B-292F-84CE96B6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B36A1-5317-C4D4-BF94-107ACDD8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5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C48D-3635-8310-A194-CAF03EAD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5329F-F0C7-D3F6-3168-389BAB3E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93469-4D62-69BB-5435-517D719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65C3E-3F12-0CD7-1E2D-712D2431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089AD-AEBB-7BE0-3760-91A56BC9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F6974-03A1-FB9E-4F3D-F26854FE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B28F-49B6-DEAA-31EF-549E2D4B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1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E67D-9093-C8EE-E82D-C2FBC429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0EE4-05EB-621D-B121-841228E7B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9B50B-597A-835A-B873-B6DB31ED2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E40C5-4356-8C53-6202-9C949E9B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A8C77-7632-7B83-8F7A-BE8DA4D4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48AB6-3344-3C3F-6BAA-6006D080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7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47C5-CCC7-B4FA-AC88-1910FBF8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8D5D4-245E-8D26-1384-25F888CAE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5D46F-C000-782B-15F4-19F9ED696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08C04-5AFD-CB77-9C3C-8E6D7EF2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0E03C-7D86-C9A3-BAC5-6B1B194F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B7C4A-CD19-E9EF-2440-7F6B1194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2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665F3-0032-9F07-2A80-90998889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719D3-8D97-9033-A4E9-DDBD1C804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1E21-5E71-5EFA-8789-EFA527FC5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72281-33B9-744B-AF23-1CB1212E9A5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E1C89-A396-342E-FAF8-F97DE6383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08E78-B65A-77F9-F99A-85006B52B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451312-AAAF-7846-8AE8-637DB722A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7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E52F0-1703-3375-1256-E658E841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7933F-EDBB-7EB5-1A4F-DE9C011B9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D80717-8754-1163-01F3-472F114C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59A8C-4A68-6A17-AA05-F2ED70CE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2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E15E97-F8DD-ED99-1F47-3123D0DE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6C147E-DC64-D9CB-977C-BADB9756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E9F2C-00B1-0087-75CF-9D19892C6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9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9A4F71-A083-8056-0A06-6E006172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C05C72-3DCE-D368-FB1A-6252FD813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069D2-83CE-E428-E192-4278ADFC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C2AC89-91A7-2591-0504-37DFBD361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1A5625-7FBF-8CAA-268B-1B283709E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7F00A9-C636-D123-F17F-187721421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7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6D6C7-F71C-2E17-2B38-FE757F7EA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C6009B-2FED-DD4A-7FE9-E4BB59555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9CBD53-1295-546C-711E-AB3347C2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9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741AC-12CF-2844-F6EC-33B81D31B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FBA43-B34E-39CD-64D9-4DB58BC13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1877C-0B51-1E08-9EA8-8ED50E0D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9D633-8AED-2185-1ADF-B2871BAD3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D3508A-5706-DD28-0D72-E1BCD825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FF485-8F91-EC26-FA82-909FC64EE8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5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330AD-54BE-090B-2F33-D6FD5A73D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042935-DC6C-8392-ADB8-9498AE0A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5013-61BA-A7CD-9476-5DCD7844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6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BDAEF-CC9D-1A66-2A98-2838BE7F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43D326-37F5-1E13-1DBD-209B2C906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E06E6-5D24-422E-EC37-15BA15A3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5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7B46E-9368-3D70-D437-AB00EFE30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67D519-88A7-509C-EC0E-54388118A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B51D27-6F27-2D72-CD6D-6C6619BC3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1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B546FC-02C6-E212-C985-E745F089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022FB1-93E0-592C-A7F2-C384AA875162}"/>
                  </a:ext>
                </a:extLst>
              </p14:cNvPr>
              <p14:cNvContentPartPr/>
              <p14:nvPr/>
            </p14:nvContentPartPr>
            <p14:xfrm>
              <a:off x="90720" y="364680"/>
              <a:ext cx="9226440" cy="599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022FB1-93E0-592C-A7F2-C384AA8751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0" y="355320"/>
                <a:ext cx="9245160" cy="601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38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E0FA8-180A-DDB6-D24C-F2A2C7812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0E4CEB-ED83-E8FB-A8E0-13064A31D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71340-3E6D-015F-0D72-9001DDFC7F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9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4E84B-8E78-821E-3949-C33C21E0B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10214F-ADC4-E15B-B579-C14B1706F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A9CC5-9C3D-35D9-F142-9FE88FAB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6AA8B4-5BBB-E3F7-25EE-D071BEEA12E6}"/>
                  </a:ext>
                </a:extLst>
              </p14:cNvPr>
              <p14:cNvContentPartPr/>
              <p14:nvPr/>
            </p14:nvContentPartPr>
            <p14:xfrm>
              <a:off x="75600" y="279360"/>
              <a:ext cx="10750320" cy="6336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6AA8B4-5BBB-E3F7-25EE-D071BEEA12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40" y="270000"/>
                <a:ext cx="10769040" cy="63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0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D8155-FA26-5A51-37AF-C3B63FC15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6EE558-C593-20EC-2DA2-C4932E685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F61724-7BB5-C95E-C87A-DDC425A0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84304C-62E2-55C8-C8D9-CFB5998FFEC8}"/>
                  </a:ext>
                </a:extLst>
              </p14:cNvPr>
              <p14:cNvContentPartPr/>
              <p14:nvPr/>
            </p14:nvContentPartPr>
            <p14:xfrm>
              <a:off x="317520" y="302760"/>
              <a:ext cx="8221680" cy="5053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84304C-62E2-55C8-C8D9-CFB5998FFE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160" y="293400"/>
                <a:ext cx="8240400" cy="50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30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A4A9CA-36B9-15C1-C7D8-149C4357F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57BE69-8EB9-437C-01B3-09AEF0DD6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81E06-9945-4E1E-E8E5-DF33B0760C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38E7BA-96B7-15B5-1973-3B472811DF8D}"/>
                  </a:ext>
                </a:extLst>
              </p14:cNvPr>
              <p14:cNvContentPartPr/>
              <p14:nvPr/>
            </p14:nvContentPartPr>
            <p14:xfrm>
              <a:off x="563040" y="246600"/>
              <a:ext cx="9536040" cy="6194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38E7BA-96B7-15B5-1973-3B472811DF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680" y="237240"/>
                <a:ext cx="9554760" cy="62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10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53FC0E-FC7D-171F-C272-7F54EDEE5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9A5E6-B676-6938-0475-C60BC2DE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45B049-A85C-ADE0-7A10-B03D4977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FE4AA5-D0CA-9C05-A138-A9AB055BE499}"/>
                  </a:ext>
                </a:extLst>
              </p14:cNvPr>
              <p14:cNvContentPartPr/>
              <p14:nvPr/>
            </p14:nvContentPartPr>
            <p14:xfrm>
              <a:off x="-360" y="430920"/>
              <a:ext cx="8692920" cy="5599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FE4AA5-D0CA-9C05-A138-A9AB055BE4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20" y="421560"/>
                <a:ext cx="8711640" cy="56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55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BB64C-182B-3A40-3A4C-AC3585F9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1718D4-02B5-AE42-1763-D19F98153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B9282-C600-358E-0934-DF00015AB0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554AAB-8585-54AD-ECAB-373585795483}"/>
                  </a:ext>
                </a:extLst>
              </p14:cNvPr>
              <p14:cNvContentPartPr/>
              <p14:nvPr/>
            </p14:nvContentPartPr>
            <p14:xfrm>
              <a:off x="298440" y="182160"/>
              <a:ext cx="8042760" cy="380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554AAB-8585-54AD-ECAB-3735857954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080" y="172800"/>
                <a:ext cx="8061480" cy="38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591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8C84A-B9A0-142A-4A7C-C062E9CC0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4A05CA-4666-F241-5BC7-EAF8D1A0E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AEE41-C57A-7BBE-B6FC-2A962E075F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7CC15-3AFB-E4D0-6E3A-F2776A05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818FCE-7AF5-C78A-C948-F7081966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F5EC6-CDFC-5E38-00A5-CDB45649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2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2025-08-31T13:20:14Z</dcterms:created>
  <dcterms:modified xsi:type="dcterms:W3CDTF">2025-09-01T07:18:58Z</dcterms:modified>
</cp:coreProperties>
</file>